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notesMasterIdLst>
    <p:notesMasterId r:id="rId15"/>
  </p:notesMasterIdLst>
  <p:sldIdLst>
    <p:sldId id="256" r:id="rId2"/>
    <p:sldId id="261" r:id="rId3"/>
    <p:sldId id="259" r:id="rId4"/>
    <p:sldId id="279" r:id="rId5"/>
    <p:sldId id="272" r:id="rId6"/>
    <p:sldId id="268" r:id="rId7"/>
    <p:sldId id="283" r:id="rId8"/>
    <p:sldId id="273" r:id="rId9"/>
    <p:sldId id="274" r:id="rId10"/>
    <p:sldId id="265" r:id="rId11"/>
    <p:sldId id="271" r:id="rId12"/>
    <p:sldId id="277" r:id="rId13"/>
    <p:sldId id="269" r:id="rId1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1CE"/>
    <a:srgbClr val="D9D3D3"/>
    <a:srgbClr val="D9D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C1597-3A43-4276-AC7E-3EB946FDDCE0}" v="285" dt="2022-08-26T16:56:34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9016" autoAdjust="0"/>
  </p:normalViewPr>
  <p:slideViewPr>
    <p:cSldViewPr snapToGrid="0">
      <p:cViewPr varScale="1">
        <p:scale>
          <a:sx n="55" d="100"/>
          <a:sy n="55" d="100"/>
        </p:scale>
        <p:origin x="3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94AE25-2477-4366-B944-5C23FD42A5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20D786-AC0F-453C-B099-315975F61434}">
      <dgm:prSet/>
      <dgm:spPr/>
      <dgm:t>
        <a:bodyPr/>
        <a:lstStyle/>
        <a:p>
          <a:pPr rtl="0"/>
          <a:r>
            <a:rPr lang="en-GB" dirty="0">
              <a:latin typeface="Arial Nova"/>
            </a:rPr>
            <a:t>Overachieved on all our goals</a:t>
          </a:r>
          <a:endParaRPr lang="en-US" dirty="0">
            <a:latin typeface="Arial Nova"/>
          </a:endParaRPr>
        </a:p>
      </dgm:t>
    </dgm:pt>
    <dgm:pt modelId="{59BBAAAA-D81D-441D-8B60-789F9AFC7212}" type="parTrans" cxnId="{62E60494-07A8-4352-9022-9DDD8BD8EB0F}">
      <dgm:prSet/>
      <dgm:spPr/>
      <dgm:t>
        <a:bodyPr/>
        <a:lstStyle/>
        <a:p>
          <a:endParaRPr lang="en-US"/>
        </a:p>
      </dgm:t>
    </dgm:pt>
    <dgm:pt modelId="{38EF84A4-B3C3-4052-B44E-2EE1605CDE15}" type="sibTrans" cxnId="{62E60494-07A8-4352-9022-9DDD8BD8EB0F}">
      <dgm:prSet/>
      <dgm:spPr/>
      <dgm:t>
        <a:bodyPr/>
        <a:lstStyle/>
        <a:p>
          <a:endParaRPr lang="en-US"/>
        </a:p>
      </dgm:t>
    </dgm:pt>
    <dgm:pt modelId="{7ADEB3E0-E1CC-4CAC-B7F0-B5F3AF75FC24}">
      <dgm:prSet/>
      <dgm:spPr/>
      <dgm:t>
        <a:bodyPr/>
        <a:lstStyle/>
        <a:p>
          <a:pPr rtl="0"/>
          <a:r>
            <a:rPr lang="en-GB" dirty="0">
              <a:latin typeface="Arial Nova"/>
            </a:rPr>
            <a:t>2nd in the region for NIHR recruitment in 21/22</a:t>
          </a:r>
          <a:endParaRPr lang="en-US" dirty="0">
            <a:latin typeface="Arial Nova"/>
          </a:endParaRPr>
        </a:p>
      </dgm:t>
    </dgm:pt>
    <dgm:pt modelId="{7B3799FE-095D-45E9-AB12-C3BC29C30257}" type="parTrans" cxnId="{A56BAF7A-4121-499B-B3CA-9835702FCC0B}">
      <dgm:prSet/>
      <dgm:spPr/>
      <dgm:t>
        <a:bodyPr/>
        <a:lstStyle/>
        <a:p>
          <a:endParaRPr lang="en-US"/>
        </a:p>
      </dgm:t>
    </dgm:pt>
    <dgm:pt modelId="{FA584A3E-1463-4B1F-BC68-EF2A456E065D}" type="sibTrans" cxnId="{A56BAF7A-4121-499B-B3CA-9835702FCC0B}">
      <dgm:prSet/>
      <dgm:spPr/>
      <dgm:t>
        <a:bodyPr/>
        <a:lstStyle/>
        <a:p>
          <a:endParaRPr lang="en-US"/>
        </a:p>
      </dgm:t>
    </dgm:pt>
    <dgm:pt modelId="{ECFB2018-2E03-427E-B80A-07EF49D9D729}">
      <dgm:prSet/>
      <dgm:spPr/>
      <dgm:t>
        <a:bodyPr/>
        <a:lstStyle/>
        <a:p>
          <a:pPr rtl="0"/>
          <a:r>
            <a:rPr lang="en-GB" dirty="0">
              <a:latin typeface="Arial Nova"/>
            </a:rPr>
            <a:t>Doubled recruitment from 17/18 to 20/21</a:t>
          </a:r>
          <a:endParaRPr lang="en-US" dirty="0">
            <a:latin typeface="Arial Nova"/>
          </a:endParaRPr>
        </a:p>
      </dgm:t>
    </dgm:pt>
    <dgm:pt modelId="{51C6B373-617A-47A1-B7BE-46493850DD4A}" type="parTrans" cxnId="{11DF7D15-33FD-4DDE-A9F8-9384E21368C3}">
      <dgm:prSet/>
      <dgm:spPr/>
      <dgm:t>
        <a:bodyPr/>
        <a:lstStyle/>
        <a:p>
          <a:endParaRPr lang="en-US"/>
        </a:p>
      </dgm:t>
    </dgm:pt>
    <dgm:pt modelId="{32073122-C5F3-4807-A8DE-267FC58F14DB}" type="sibTrans" cxnId="{11DF7D15-33FD-4DDE-A9F8-9384E21368C3}">
      <dgm:prSet/>
      <dgm:spPr/>
      <dgm:t>
        <a:bodyPr/>
        <a:lstStyle/>
        <a:p>
          <a:endParaRPr lang="en-US"/>
        </a:p>
      </dgm:t>
    </dgm:pt>
    <dgm:pt modelId="{CD0F5768-D3BF-442B-A88C-E7657808FE6E}">
      <dgm:prSet/>
      <dgm:spPr/>
      <dgm:t>
        <a:bodyPr/>
        <a:lstStyle/>
        <a:p>
          <a:pPr rtl="0"/>
          <a:r>
            <a:rPr lang="en-GB">
              <a:latin typeface="Arial Nova"/>
            </a:rPr>
            <a:t>Strong financial position for future</a:t>
          </a:r>
        </a:p>
      </dgm:t>
    </dgm:pt>
    <dgm:pt modelId="{C44CD56E-0A90-41D8-A8DD-38EBC882E86D}" type="parTrans" cxnId="{EEBE965C-A90D-4FAD-A894-2816C438A1CE}">
      <dgm:prSet/>
      <dgm:spPr/>
      <dgm:t>
        <a:bodyPr/>
        <a:lstStyle/>
        <a:p>
          <a:endParaRPr lang="en-US"/>
        </a:p>
      </dgm:t>
    </dgm:pt>
    <dgm:pt modelId="{82B44DFD-D771-47AD-9F0A-FE85662AA1B4}" type="sibTrans" cxnId="{EEBE965C-A90D-4FAD-A894-2816C438A1CE}">
      <dgm:prSet/>
      <dgm:spPr/>
      <dgm:t>
        <a:bodyPr/>
        <a:lstStyle/>
        <a:p>
          <a:endParaRPr lang="en-US"/>
        </a:p>
      </dgm:t>
    </dgm:pt>
    <dgm:pt modelId="{C77C2E51-F8E1-4933-BE81-67AC9D2A6375}">
      <dgm:prSet/>
      <dgm:spPr/>
      <dgm:t>
        <a:bodyPr/>
        <a:lstStyle/>
        <a:p>
          <a:pPr rtl="0"/>
          <a:r>
            <a:rPr lang="en-US" dirty="0">
              <a:latin typeface="Arial Nova"/>
            </a:rPr>
            <a:t>Participants, researchers, studies, finances</a:t>
          </a:r>
        </a:p>
      </dgm:t>
    </dgm:pt>
    <dgm:pt modelId="{1990A179-B29E-4ECA-8BBE-2112608184EF}" type="parTrans" cxnId="{C0AE2D51-9693-43B8-B8E9-6C6C24911DF3}">
      <dgm:prSet/>
      <dgm:spPr/>
      <dgm:t>
        <a:bodyPr/>
        <a:lstStyle/>
        <a:p>
          <a:endParaRPr lang="en-GB"/>
        </a:p>
      </dgm:t>
    </dgm:pt>
    <dgm:pt modelId="{8A4DBA00-10A3-43A3-AF06-A25ADA8529BD}" type="sibTrans" cxnId="{C0AE2D51-9693-43B8-B8E9-6C6C24911DF3}">
      <dgm:prSet/>
      <dgm:spPr/>
      <dgm:t>
        <a:bodyPr/>
        <a:lstStyle/>
        <a:p>
          <a:endParaRPr lang="en-GB"/>
        </a:p>
      </dgm:t>
    </dgm:pt>
    <dgm:pt modelId="{CB288BD5-6E03-4B87-A458-28E2E1AF2221}">
      <dgm:prSet/>
      <dgm:spPr/>
      <dgm:t>
        <a:bodyPr/>
        <a:lstStyle/>
        <a:p>
          <a:pPr rtl="0"/>
          <a:r>
            <a:rPr lang="en-US" dirty="0">
              <a:latin typeface="Arial Nova"/>
            </a:rPr>
            <a:t>Established home-grown research</a:t>
          </a:r>
        </a:p>
      </dgm:t>
    </dgm:pt>
    <dgm:pt modelId="{3E445C74-2913-4C91-A876-B74925D13F85}" type="parTrans" cxnId="{EB652F69-66E3-40D9-B673-01927E4E7C36}">
      <dgm:prSet/>
      <dgm:spPr/>
      <dgm:t>
        <a:bodyPr/>
        <a:lstStyle/>
        <a:p>
          <a:endParaRPr lang="en-GB"/>
        </a:p>
      </dgm:t>
    </dgm:pt>
    <dgm:pt modelId="{85ED972D-6199-4B77-8482-ECD2601502B3}" type="sibTrans" cxnId="{EB652F69-66E3-40D9-B673-01927E4E7C36}">
      <dgm:prSet/>
      <dgm:spPr/>
      <dgm:t>
        <a:bodyPr/>
        <a:lstStyle/>
        <a:p>
          <a:endParaRPr lang="en-GB"/>
        </a:p>
      </dgm:t>
    </dgm:pt>
    <dgm:pt modelId="{0674E97E-B9FE-4B71-9EBA-3279FB58D99B}">
      <dgm:prSet/>
      <dgm:spPr/>
      <dgm:t>
        <a:bodyPr/>
        <a:lstStyle/>
        <a:p>
          <a:pPr rtl="0"/>
          <a:r>
            <a:rPr lang="en-US" dirty="0">
              <a:latin typeface="Arial Nova"/>
            </a:rPr>
            <a:t>Long COVID, The Synapse Centre</a:t>
          </a:r>
        </a:p>
      </dgm:t>
    </dgm:pt>
    <dgm:pt modelId="{FFD07D8D-BEB0-45BC-AC82-64A20B13BC8D}" type="parTrans" cxnId="{60996F7C-46FB-486A-B0E7-7BC274D10AA4}">
      <dgm:prSet/>
      <dgm:spPr/>
      <dgm:t>
        <a:bodyPr/>
        <a:lstStyle/>
        <a:p>
          <a:endParaRPr lang="en-GB"/>
        </a:p>
      </dgm:t>
    </dgm:pt>
    <dgm:pt modelId="{3B9A82AC-A89F-4EEC-9101-AD10C6E6CC35}" type="sibTrans" cxnId="{60996F7C-46FB-486A-B0E7-7BC274D10AA4}">
      <dgm:prSet/>
      <dgm:spPr/>
      <dgm:t>
        <a:bodyPr/>
        <a:lstStyle/>
        <a:p>
          <a:endParaRPr lang="en-GB"/>
        </a:p>
      </dgm:t>
    </dgm:pt>
    <dgm:pt modelId="{43E79267-BE22-4E53-B9B9-ADE4A2087446}">
      <dgm:prSet/>
      <dgm:spPr/>
      <dgm:t>
        <a:bodyPr/>
        <a:lstStyle/>
        <a:p>
          <a:pPr rtl="0"/>
          <a:r>
            <a:rPr lang="en-US" dirty="0">
              <a:latin typeface="Arial Nova"/>
            </a:rPr>
            <a:t>Created new joint academic posts</a:t>
          </a:r>
        </a:p>
      </dgm:t>
    </dgm:pt>
    <dgm:pt modelId="{B3E5D2F6-5482-4BC7-9415-65DCC87BA756}" type="parTrans" cxnId="{9ACF10DE-B9BF-4228-BF9C-2DE99E24F2F2}">
      <dgm:prSet/>
      <dgm:spPr/>
      <dgm:t>
        <a:bodyPr/>
        <a:lstStyle/>
        <a:p>
          <a:endParaRPr lang="en-GB"/>
        </a:p>
      </dgm:t>
    </dgm:pt>
    <dgm:pt modelId="{6F5A4A9F-A3C9-45B3-AC65-ED84B406695A}" type="sibTrans" cxnId="{9ACF10DE-B9BF-4228-BF9C-2DE99E24F2F2}">
      <dgm:prSet/>
      <dgm:spPr/>
      <dgm:t>
        <a:bodyPr/>
        <a:lstStyle/>
        <a:p>
          <a:endParaRPr lang="en-GB"/>
        </a:p>
      </dgm:t>
    </dgm:pt>
    <dgm:pt modelId="{DF2A5EFE-A6C7-467F-8B2C-9AD4FF119D73}" type="pres">
      <dgm:prSet presAssocID="{D594AE25-2477-4366-B944-5C23FD42A5EA}" presName="linear" presStyleCnt="0">
        <dgm:presLayoutVars>
          <dgm:animLvl val="lvl"/>
          <dgm:resizeHandles val="exact"/>
        </dgm:presLayoutVars>
      </dgm:prSet>
      <dgm:spPr/>
    </dgm:pt>
    <dgm:pt modelId="{4F7455F8-75B1-4158-83AB-1B957070FB59}" type="pres">
      <dgm:prSet presAssocID="{9020D786-AC0F-453C-B099-315975F6143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A60AD43-3780-4ADD-896B-986E30D6F8F9}" type="pres">
      <dgm:prSet presAssocID="{9020D786-AC0F-453C-B099-315975F61434}" presName="childText" presStyleLbl="revTx" presStyleIdx="0" presStyleCnt="2">
        <dgm:presLayoutVars>
          <dgm:bulletEnabled val="1"/>
        </dgm:presLayoutVars>
      </dgm:prSet>
      <dgm:spPr/>
    </dgm:pt>
    <dgm:pt modelId="{0D05721C-FB4D-4871-AC0A-762EE7362564}" type="pres">
      <dgm:prSet presAssocID="{7ADEB3E0-E1CC-4CAC-B7F0-B5F3AF75FC2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EA9FE45-92CF-453B-AF39-C9D4970F6E28}" type="pres">
      <dgm:prSet presAssocID="{FA584A3E-1463-4B1F-BC68-EF2A456E065D}" presName="spacer" presStyleCnt="0"/>
      <dgm:spPr/>
    </dgm:pt>
    <dgm:pt modelId="{8E5D0020-6581-450D-948A-1A8E4FC028CE}" type="pres">
      <dgm:prSet presAssocID="{ECFB2018-2E03-427E-B80A-07EF49D9D72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46A4DB4-0CE0-4FDC-BEAB-89EDB4F3EB2E}" type="pres">
      <dgm:prSet presAssocID="{32073122-C5F3-4807-A8DE-267FC58F14DB}" presName="spacer" presStyleCnt="0"/>
      <dgm:spPr/>
    </dgm:pt>
    <dgm:pt modelId="{32C141FC-CD57-4910-A09A-A1CACD1E6831}" type="pres">
      <dgm:prSet presAssocID="{CB288BD5-6E03-4B87-A458-28E2E1AF222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744F2AE-9023-4E6C-B4DC-43E1792B5DC6}" type="pres">
      <dgm:prSet presAssocID="{CB288BD5-6E03-4B87-A458-28E2E1AF2221}" presName="childText" presStyleLbl="revTx" presStyleIdx="1" presStyleCnt="2">
        <dgm:presLayoutVars>
          <dgm:bulletEnabled val="1"/>
        </dgm:presLayoutVars>
      </dgm:prSet>
      <dgm:spPr/>
    </dgm:pt>
    <dgm:pt modelId="{C184417C-1237-44CE-9D7F-505A6318EFCE}" type="pres">
      <dgm:prSet presAssocID="{43E79267-BE22-4E53-B9B9-ADE4A208744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3A70157-283E-4720-89E5-03FDEF043F29}" type="pres">
      <dgm:prSet presAssocID="{6F5A4A9F-A3C9-45B3-AC65-ED84B406695A}" presName="spacer" presStyleCnt="0"/>
      <dgm:spPr/>
    </dgm:pt>
    <dgm:pt modelId="{6CE66C2B-A6E7-4193-818E-D57DD0ADEDBA}" type="pres">
      <dgm:prSet presAssocID="{CD0F5768-D3BF-442B-A88C-E7657808FE6E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1DF7D15-33FD-4DDE-A9F8-9384E21368C3}" srcId="{D594AE25-2477-4366-B944-5C23FD42A5EA}" destId="{ECFB2018-2E03-427E-B80A-07EF49D9D729}" srcOrd="2" destOrd="0" parTransId="{51C6B373-617A-47A1-B7BE-46493850DD4A}" sibTransId="{32073122-C5F3-4807-A8DE-267FC58F14DB}"/>
    <dgm:cxn modelId="{310A8733-E3DE-41AC-846B-ABAFCAF0C820}" type="presOf" srcId="{7ADEB3E0-E1CC-4CAC-B7F0-B5F3AF75FC24}" destId="{0D05721C-FB4D-4871-AC0A-762EE7362564}" srcOrd="0" destOrd="0" presId="urn:microsoft.com/office/officeart/2005/8/layout/vList2"/>
    <dgm:cxn modelId="{0BE20F36-A37D-4331-BCE7-55956F2D62F0}" type="presOf" srcId="{D594AE25-2477-4366-B944-5C23FD42A5EA}" destId="{DF2A5EFE-A6C7-467F-8B2C-9AD4FF119D73}" srcOrd="0" destOrd="0" presId="urn:microsoft.com/office/officeart/2005/8/layout/vList2"/>
    <dgm:cxn modelId="{20666540-8D07-48AB-B6CA-E59B449CEB99}" type="presOf" srcId="{CB288BD5-6E03-4B87-A458-28E2E1AF2221}" destId="{32C141FC-CD57-4910-A09A-A1CACD1E6831}" srcOrd="0" destOrd="0" presId="urn:microsoft.com/office/officeart/2005/8/layout/vList2"/>
    <dgm:cxn modelId="{EEBE965C-A90D-4FAD-A894-2816C438A1CE}" srcId="{D594AE25-2477-4366-B944-5C23FD42A5EA}" destId="{CD0F5768-D3BF-442B-A88C-E7657808FE6E}" srcOrd="5" destOrd="0" parTransId="{C44CD56E-0A90-41D8-A8DD-38EBC882E86D}" sibTransId="{82B44DFD-D771-47AD-9F0A-FE85662AA1B4}"/>
    <dgm:cxn modelId="{5E942667-ED01-47B5-9941-906BB8484E19}" type="presOf" srcId="{43E79267-BE22-4E53-B9B9-ADE4A2087446}" destId="{C184417C-1237-44CE-9D7F-505A6318EFCE}" srcOrd="0" destOrd="0" presId="urn:microsoft.com/office/officeart/2005/8/layout/vList2"/>
    <dgm:cxn modelId="{EB652F69-66E3-40D9-B673-01927E4E7C36}" srcId="{D594AE25-2477-4366-B944-5C23FD42A5EA}" destId="{CB288BD5-6E03-4B87-A458-28E2E1AF2221}" srcOrd="3" destOrd="0" parTransId="{3E445C74-2913-4C91-A876-B74925D13F85}" sibTransId="{85ED972D-6199-4B77-8482-ECD2601502B3}"/>
    <dgm:cxn modelId="{C0AE2D51-9693-43B8-B8E9-6C6C24911DF3}" srcId="{9020D786-AC0F-453C-B099-315975F61434}" destId="{C77C2E51-F8E1-4933-BE81-67AC9D2A6375}" srcOrd="0" destOrd="0" parTransId="{1990A179-B29E-4ECA-8BBE-2112608184EF}" sibTransId="{8A4DBA00-10A3-43A3-AF06-A25ADA8529BD}"/>
    <dgm:cxn modelId="{A56BAF7A-4121-499B-B3CA-9835702FCC0B}" srcId="{D594AE25-2477-4366-B944-5C23FD42A5EA}" destId="{7ADEB3E0-E1CC-4CAC-B7F0-B5F3AF75FC24}" srcOrd="1" destOrd="0" parTransId="{7B3799FE-095D-45E9-AB12-C3BC29C30257}" sibTransId="{FA584A3E-1463-4B1F-BC68-EF2A456E065D}"/>
    <dgm:cxn modelId="{60996F7C-46FB-486A-B0E7-7BC274D10AA4}" srcId="{CB288BD5-6E03-4B87-A458-28E2E1AF2221}" destId="{0674E97E-B9FE-4B71-9EBA-3279FB58D99B}" srcOrd="0" destOrd="0" parTransId="{FFD07D8D-BEB0-45BC-AC82-64A20B13BC8D}" sibTransId="{3B9A82AC-A89F-4EEC-9101-AD10C6E6CC35}"/>
    <dgm:cxn modelId="{22568182-A7C0-4767-BC23-39DA4C7F4AC6}" type="presOf" srcId="{ECFB2018-2E03-427E-B80A-07EF49D9D729}" destId="{8E5D0020-6581-450D-948A-1A8E4FC028CE}" srcOrd="0" destOrd="0" presId="urn:microsoft.com/office/officeart/2005/8/layout/vList2"/>
    <dgm:cxn modelId="{A884A886-A234-4128-B09A-824D359C1614}" type="presOf" srcId="{9020D786-AC0F-453C-B099-315975F61434}" destId="{4F7455F8-75B1-4158-83AB-1B957070FB59}" srcOrd="0" destOrd="0" presId="urn:microsoft.com/office/officeart/2005/8/layout/vList2"/>
    <dgm:cxn modelId="{62E60494-07A8-4352-9022-9DDD8BD8EB0F}" srcId="{D594AE25-2477-4366-B944-5C23FD42A5EA}" destId="{9020D786-AC0F-453C-B099-315975F61434}" srcOrd="0" destOrd="0" parTransId="{59BBAAAA-D81D-441D-8B60-789F9AFC7212}" sibTransId="{38EF84A4-B3C3-4052-B44E-2EE1605CDE15}"/>
    <dgm:cxn modelId="{C2A75197-14DF-4CFD-A234-520939D2813F}" type="presOf" srcId="{0674E97E-B9FE-4B71-9EBA-3279FB58D99B}" destId="{5744F2AE-9023-4E6C-B4DC-43E1792B5DC6}" srcOrd="0" destOrd="0" presId="urn:microsoft.com/office/officeart/2005/8/layout/vList2"/>
    <dgm:cxn modelId="{CA084DCF-4B58-4054-972B-035733F2B35B}" type="presOf" srcId="{CD0F5768-D3BF-442B-A88C-E7657808FE6E}" destId="{6CE66C2B-A6E7-4193-818E-D57DD0ADEDBA}" srcOrd="0" destOrd="0" presId="urn:microsoft.com/office/officeart/2005/8/layout/vList2"/>
    <dgm:cxn modelId="{CCB10AD2-77D5-492B-897D-6148E9A3EF42}" type="presOf" srcId="{C77C2E51-F8E1-4933-BE81-67AC9D2A6375}" destId="{5A60AD43-3780-4ADD-896B-986E30D6F8F9}" srcOrd="0" destOrd="0" presId="urn:microsoft.com/office/officeart/2005/8/layout/vList2"/>
    <dgm:cxn modelId="{9ACF10DE-B9BF-4228-BF9C-2DE99E24F2F2}" srcId="{D594AE25-2477-4366-B944-5C23FD42A5EA}" destId="{43E79267-BE22-4E53-B9B9-ADE4A2087446}" srcOrd="4" destOrd="0" parTransId="{B3E5D2F6-5482-4BC7-9415-65DCC87BA756}" sibTransId="{6F5A4A9F-A3C9-45B3-AC65-ED84B406695A}"/>
    <dgm:cxn modelId="{8FF0A997-FA71-4AA1-BE7A-D131258B7E3D}" type="presParOf" srcId="{DF2A5EFE-A6C7-467F-8B2C-9AD4FF119D73}" destId="{4F7455F8-75B1-4158-83AB-1B957070FB59}" srcOrd="0" destOrd="0" presId="urn:microsoft.com/office/officeart/2005/8/layout/vList2"/>
    <dgm:cxn modelId="{1B89A1C9-7EDB-42E3-B6AA-C29CB496ECD7}" type="presParOf" srcId="{DF2A5EFE-A6C7-467F-8B2C-9AD4FF119D73}" destId="{5A60AD43-3780-4ADD-896B-986E30D6F8F9}" srcOrd="1" destOrd="0" presId="urn:microsoft.com/office/officeart/2005/8/layout/vList2"/>
    <dgm:cxn modelId="{77AE5D7E-0C15-486C-A092-549B68250A66}" type="presParOf" srcId="{DF2A5EFE-A6C7-467F-8B2C-9AD4FF119D73}" destId="{0D05721C-FB4D-4871-AC0A-762EE7362564}" srcOrd="2" destOrd="0" presId="urn:microsoft.com/office/officeart/2005/8/layout/vList2"/>
    <dgm:cxn modelId="{D77FB8F3-98CB-43C2-AA2E-24AC2FE72B62}" type="presParOf" srcId="{DF2A5EFE-A6C7-467F-8B2C-9AD4FF119D73}" destId="{7EA9FE45-92CF-453B-AF39-C9D4970F6E28}" srcOrd="3" destOrd="0" presId="urn:microsoft.com/office/officeart/2005/8/layout/vList2"/>
    <dgm:cxn modelId="{8BC8E66F-9545-496C-A3E4-70ACB97A708A}" type="presParOf" srcId="{DF2A5EFE-A6C7-467F-8B2C-9AD4FF119D73}" destId="{8E5D0020-6581-450D-948A-1A8E4FC028CE}" srcOrd="4" destOrd="0" presId="urn:microsoft.com/office/officeart/2005/8/layout/vList2"/>
    <dgm:cxn modelId="{12EF31A5-D0C1-48E5-9940-1E1DEB1A64A7}" type="presParOf" srcId="{DF2A5EFE-A6C7-467F-8B2C-9AD4FF119D73}" destId="{D46A4DB4-0CE0-4FDC-BEAB-89EDB4F3EB2E}" srcOrd="5" destOrd="0" presId="urn:microsoft.com/office/officeart/2005/8/layout/vList2"/>
    <dgm:cxn modelId="{D1080C50-71D1-4253-96BB-F4CBB59B724D}" type="presParOf" srcId="{DF2A5EFE-A6C7-467F-8B2C-9AD4FF119D73}" destId="{32C141FC-CD57-4910-A09A-A1CACD1E6831}" srcOrd="6" destOrd="0" presId="urn:microsoft.com/office/officeart/2005/8/layout/vList2"/>
    <dgm:cxn modelId="{AF9802D3-C926-48B5-8262-973C2E5AC688}" type="presParOf" srcId="{DF2A5EFE-A6C7-467F-8B2C-9AD4FF119D73}" destId="{5744F2AE-9023-4E6C-B4DC-43E1792B5DC6}" srcOrd="7" destOrd="0" presId="urn:microsoft.com/office/officeart/2005/8/layout/vList2"/>
    <dgm:cxn modelId="{DE009EFB-F03D-4CFB-BD71-9427EAC595A4}" type="presParOf" srcId="{DF2A5EFE-A6C7-467F-8B2C-9AD4FF119D73}" destId="{C184417C-1237-44CE-9D7F-505A6318EFCE}" srcOrd="8" destOrd="0" presId="urn:microsoft.com/office/officeart/2005/8/layout/vList2"/>
    <dgm:cxn modelId="{3DD77259-2888-4E5A-9BB4-C4D19EFDEB9D}" type="presParOf" srcId="{DF2A5EFE-A6C7-467F-8B2C-9AD4FF119D73}" destId="{63A70157-283E-4720-89E5-03FDEF043F29}" srcOrd="9" destOrd="0" presId="urn:microsoft.com/office/officeart/2005/8/layout/vList2"/>
    <dgm:cxn modelId="{238E01F8-37D5-428E-99F8-42428EFA0ECD}" type="presParOf" srcId="{DF2A5EFE-A6C7-467F-8B2C-9AD4FF119D73}" destId="{6CE66C2B-A6E7-4193-818E-D57DD0ADEDB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94AE25-2477-4366-B944-5C23FD42A5E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20D786-AC0F-453C-B099-315975F61434}">
      <dgm:prSet/>
      <dgm:spPr/>
      <dgm:t>
        <a:bodyPr/>
        <a:lstStyle/>
        <a:p>
          <a:r>
            <a:rPr lang="en-GB">
              <a:latin typeface="Arial Nova"/>
            </a:rPr>
            <a:t>Focus on delivery and time to target</a:t>
          </a:r>
          <a:endParaRPr lang="en-US">
            <a:latin typeface="Arial Nova"/>
          </a:endParaRPr>
        </a:p>
      </dgm:t>
    </dgm:pt>
    <dgm:pt modelId="{59BBAAAA-D81D-441D-8B60-789F9AFC7212}" type="parTrans" cxnId="{62E60494-07A8-4352-9022-9DDD8BD8EB0F}">
      <dgm:prSet/>
      <dgm:spPr/>
      <dgm:t>
        <a:bodyPr/>
        <a:lstStyle/>
        <a:p>
          <a:endParaRPr lang="en-US"/>
        </a:p>
      </dgm:t>
    </dgm:pt>
    <dgm:pt modelId="{38EF84A4-B3C3-4052-B44E-2EE1605CDE15}" type="sibTrans" cxnId="{62E60494-07A8-4352-9022-9DDD8BD8EB0F}">
      <dgm:prSet/>
      <dgm:spPr/>
      <dgm:t>
        <a:bodyPr/>
        <a:lstStyle/>
        <a:p>
          <a:endParaRPr lang="en-US"/>
        </a:p>
      </dgm:t>
    </dgm:pt>
    <dgm:pt modelId="{7ADEB3E0-E1CC-4CAC-B7F0-B5F3AF75FC24}">
      <dgm:prSet/>
      <dgm:spPr/>
      <dgm:t>
        <a:bodyPr/>
        <a:lstStyle/>
        <a:p>
          <a:r>
            <a:rPr lang="en-GB">
              <a:latin typeface="Arial Nova"/>
            </a:rPr>
            <a:t>'No decision about me, without me'</a:t>
          </a:r>
          <a:endParaRPr lang="en-US">
            <a:latin typeface="Arial Nova"/>
          </a:endParaRPr>
        </a:p>
      </dgm:t>
    </dgm:pt>
    <dgm:pt modelId="{7B3799FE-095D-45E9-AB12-C3BC29C30257}" type="parTrans" cxnId="{A56BAF7A-4121-499B-B3CA-9835702FCC0B}">
      <dgm:prSet/>
      <dgm:spPr/>
      <dgm:t>
        <a:bodyPr/>
        <a:lstStyle/>
        <a:p>
          <a:endParaRPr lang="en-US"/>
        </a:p>
      </dgm:t>
    </dgm:pt>
    <dgm:pt modelId="{FA584A3E-1463-4B1F-BC68-EF2A456E065D}" type="sibTrans" cxnId="{A56BAF7A-4121-499B-B3CA-9835702FCC0B}">
      <dgm:prSet/>
      <dgm:spPr/>
      <dgm:t>
        <a:bodyPr/>
        <a:lstStyle/>
        <a:p>
          <a:endParaRPr lang="en-US"/>
        </a:p>
      </dgm:t>
    </dgm:pt>
    <dgm:pt modelId="{ECFB2018-2E03-427E-B80A-07EF49D9D729}">
      <dgm:prSet/>
      <dgm:spPr/>
      <dgm:t>
        <a:bodyPr/>
        <a:lstStyle/>
        <a:p>
          <a:r>
            <a:rPr lang="en-GB">
              <a:latin typeface="Arial Nova"/>
            </a:rPr>
            <a:t>Develop home-grown research</a:t>
          </a:r>
          <a:endParaRPr lang="en-US">
            <a:latin typeface="Arial Nova"/>
          </a:endParaRPr>
        </a:p>
      </dgm:t>
    </dgm:pt>
    <dgm:pt modelId="{51C6B373-617A-47A1-B7BE-46493850DD4A}" type="parTrans" cxnId="{11DF7D15-33FD-4DDE-A9F8-9384E21368C3}">
      <dgm:prSet/>
      <dgm:spPr/>
      <dgm:t>
        <a:bodyPr/>
        <a:lstStyle/>
        <a:p>
          <a:endParaRPr lang="en-US"/>
        </a:p>
      </dgm:t>
    </dgm:pt>
    <dgm:pt modelId="{32073122-C5F3-4807-A8DE-267FC58F14DB}" type="sibTrans" cxnId="{11DF7D15-33FD-4DDE-A9F8-9384E21368C3}">
      <dgm:prSet/>
      <dgm:spPr/>
      <dgm:t>
        <a:bodyPr/>
        <a:lstStyle/>
        <a:p>
          <a:endParaRPr lang="en-US"/>
        </a:p>
      </dgm:t>
    </dgm:pt>
    <dgm:pt modelId="{CD0F5768-D3BF-442B-A88C-E7657808FE6E}">
      <dgm:prSet/>
      <dgm:spPr/>
      <dgm:t>
        <a:bodyPr/>
        <a:lstStyle/>
        <a:p>
          <a:r>
            <a:rPr lang="en-GB">
              <a:latin typeface="Arial Nova"/>
            </a:rPr>
            <a:t>Inclusivity is paramount</a:t>
          </a:r>
          <a:endParaRPr lang="en-US">
            <a:latin typeface="Arial Nova"/>
          </a:endParaRPr>
        </a:p>
      </dgm:t>
    </dgm:pt>
    <dgm:pt modelId="{C44CD56E-0A90-41D8-A8DD-38EBC882E86D}" type="parTrans" cxnId="{EEBE965C-A90D-4FAD-A894-2816C438A1CE}">
      <dgm:prSet/>
      <dgm:spPr/>
      <dgm:t>
        <a:bodyPr/>
        <a:lstStyle/>
        <a:p>
          <a:endParaRPr lang="en-US"/>
        </a:p>
      </dgm:t>
    </dgm:pt>
    <dgm:pt modelId="{82B44DFD-D771-47AD-9F0A-FE85662AA1B4}" type="sibTrans" cxnId="{EEBE965C-A90D-4FAD-A894-2816C438A1CE}">
      <dgm:prSet/>
      <dgm:spPr/>
      <dgm:t>
        <a:bodyPr/>
        <a:lstStyle/>
        <a:p>
          <a:endParaRPr lang="en-US"/>
        </a:p>
      </dgm:t>
    </dgm:pt>
    <dgm:pt modelId="{13C8AA94-D969-470C-861B-F08E5F16DBD2}">
      <dgm:prSet/>
      <dgm:spPr/>
      <dgm:t>
        <a:bodyPr/>
        <a:lstStyle/>
        <a:p>
          <a:r>
            <a:rPr lang="en-GB">
              <a:latin typeface="Arial Nova"/>
            </a:rPr>
            <a:t>Support AHP working, extend to academic nursing</a:t>
          </a:r>
          <a:endParaRPr lang="en-US">
            <a:latin typeface="Arial Nova"/>
          </a:endParaRPr>
        </a:p>
      </dgm:t>
    </dgm:pt>
    <dgm:pt modelId="{D3FCD50C-9523-43EB-AE83-E3C894DE6EDC}" type="parTrans" cxnId="{8F42C8FA-C92E-4C51-825A-3E063696F644}">
      <dgm:prSet/>
      <dgm:spPr/>
      <dgm:t>
        <a:bodyPr/>
        <a:lstStyle/>
        <a:p>
          <a:endParaRPr lang="en-US"/>
        </a:p>
      </dgm:t>
    </dgm:pt>
    <dgm:pt modelId="{844BD33C-5A29-460D-9704-D54BC5F6A272}" type="sibTrans" cxnId="{8F42C8FA-C92E-4C51-825A-3E063696F644}">
      <dgm:prSet/>
      <dgm:spPr/>
      <dgm:t>
        <a:bodyPr/>
        <a:lstStyle/>
        <a:p>
          <a:endParaRPr lang="en-US"/>
        </a:p>
      </dgm:t>
    </dgm:pt>
    <dgm:pt modelId="{9D42E0C2-82ED-4A9D-A42D-613AFE4B7A87}">
      <dgm:prSet/>
      <dgm:spPr/>
      <dgm:t>
        <a:bodyPr/>
        <a:lstStyle/>
        <a:p>
          <a:r>
            <a:rPr lang="en-GB">
              <a:latin typeface="Arial Nova"/>
            </a:rPr>
            <a:t>Partnership working</a:t>
          </a:r>
          <a:endParaRPr lang="en-US">
            <a:latin typeface="Arial Nova"/>
          </a:endParaRPr>
        </a:p>
      </dgm:t>
    </dgm:pt>
    <dgm:pt modelId="{3ED35AAA-454D-4260-B701-62EDD4B75930}" type="parTrans" cxnId="{8B835161-E3F0-4153-B492-B78877EE490D}">
      <dgm:prSet/>
      <dgm:spPr/>
      <dgm:t>
        <a:bodyPr/>
        <a:lstStyle/>
        <a:p>
          <a:endParaRPr lang="en-US"/>
        </a:p>
      </dgm:t>
    </dgm:pt>
    <dgm:pt modelId="{50AB5594-2A83-4780-880A-2D30493CB17B}" type="sibTrans" cxnId="{8B835161-E3F0-4153-B492-B78877EE490D}">
      <dgm:prSet/>
      <dgm:spPr/>
      <dgm:t>
        <a:bodyPr/>
        <a:lstStyle/>
        <a:p>
          <a:endParaRPr lang="en-US"/>
        </a:p>
      </dgm:t>
    </dgm:pt>
    <dgm:pt modelId="{EDD0C9C6-0DC4-457C-8F6D-671ADDB4978F}">
      <dgm:prSet/>
      <dgm:spPr/>
      <dgm:t>
        <a:bodyPr/>
        <a:lstStyle/>
        <a:p>
          <a:r>
            <a:rPr lang="en-GB">
              <a:latin typeface="Arial Nova"/>
            </a:rPr>
            <a:t>Expand our team</a:t>
          </a:r>
          <a:endParaRPr lang="en-US">
            <a:latin typeface="Arial Nova"/>
          </a:endParaRPr>
        </a:p>
      </dgm:t>
    </dgm:pt>
    <dgm:pt modelId="{E832C73B-CB46-4523-A644-6507274EF24C}" type="parTrans" cxnId="{3E4D7F72-3126-4FA8-A4C6-97B459E4BA81}">
      <dgm:prSet/>
      <dgm:spPr/>
      <dgm:t>
        <a:bodyPr/>
        <a:lstStyle/>
        <a:p>
          <a:endParaRPr lang="en-US"/>
        </a:p>
      </dgm:t>
    </dgm:pt>
    <dgm:pt modelId="{7570893F-EA1D-4931-A68D-F02DBD8B5252}" type="sibTrans" cxnId="{3E4D7F72-3126-4FA8-A4C6-97B459E4BA81}">
      <dgm:prSet/>
      <dgm:spPr/>
      <dgm:t>
        <a:bodyPr/>
        <a:lstStyle/>
        <a:p>
          <a:endParaRPr lang="en-US"/>
        </a:p>
      </dgm:t>
    </dgm:pt>
    <dgm:pt modelId="{EA036F54-D6DE-4BD4-904C-E41FE4BD317D}">
      <dgm:prSet/>
      <dgm:spPr/>
      <dgm:t>
        <a:bodyPr/>
        <a:lstStyle/>
        <a:p>
          <a:r>
            <a:rPr lang="en-GB">
              <a:latin typeface="Arial Nova"/>
            </a:rPr>
            <a:t>Promote research across NHS</a:t>
          </a:r>
          <a:endParaRPr lang="en-US">
            <a:latin typeface="Arial Nova"/>
          </a:endParaRPr>
        </a:p>
      </dgm:t>
    </dgm:pt>
    <dgm:pt modelId="{2F899612-A123-43E3-807E-DE39E8B78B3B}" type="parTrans" cxnId="{30906340-DF33-481F-949F-D13EC0FBD9A4}">
      <dgm:prSet/>
      <dgm:spPr/>
      <dgm:t>
        <a:bodyPr/>
        <a:lstStyle/>
        <a:p>
          <a:endParaRPr lang="en-US"/>
        </a:p>
      </dgm:t>
    </dgm:pt>
    <dgm:pt modelId="{A470EA94-CD3C-4470-AF5E-3683979376B0}" type="sibTrans" cxnId="{30906340-DF33-481F-949F-D13EC0FBD9A4}">
      <dgm:prSet/>
      <dgm:spPr/>
      <dgm:t>
        <a:bodyPr/>
        <a:lstStyle/>
        <a:p>
          <a:endParaRPr lang="en-US"/>
        </a:p>
      </dgm:t>
    </dgm:pt>
    <dgm:pt modelId="{8B27663C-1D2F-4FE3-8E1A-A68D606AE48E}" type="pres">
      <dgm:prSet presAssocID="{D594AE25-2477-4366-B944-5C23FD42A5EA}" presName="diagram" presStyleCnt="0">
        <dgm:presLayoutVars>
          <dgm:dir/>
          <dgm:resizeHandles val="exact"/>
        </dgm:presLayoutVars>
      </dgm:prSet>
      <dgm:spPr/>
    </dgm:pt>
    <dgm:pt modelId="{22C098FE-77B3-4E1F-B0BE-1FB1684D0B88}" type="pres">
      <dgm:prSet presAssocID="{9020D786-AC0F-453C-B099-315975F61434}" presName="node" presStyleLbl="node1" presStyleIdx="0" presStyleCnt="8">
        <dgm:presLayoutVars>
          <dgm:bulletEnabled val="1"/>
        </dgm:presLayoutVars>
      </dgm:prSet>
      <dgm:spPr/>
    </dgm:pt>
    <dgm:pt modelId="{015FA1CA-D3C8-4792-BDFB-C0B663B2853D}" type="pres">
      <dgm:prSet presAssocID="{38EF84A4-B3C3-4052-B44E-2EE1605CDE15}" presName="sibTrans" presStyleCnt="0"/>
      <dgm:spPr/>
    </dgm:pt>
    <dgm:pt modelId="{57BADDAA-351B-4146-9D4C-92B0F3B24C9E}" type="pres">
      <dgm:prSet presAssocID="{7ADEB3E0-E1CC-4CAC-B7F0-B5F3AF75FC24}" presName="node" presStyleLbl="node1" presStyleIdx="1" presStyleCnt="8">
        <dgm:presLayoutVars>
          <dgm:bulletEnabled val="1"/>
        </dgm:presLayoutVars>
      </dgm:prSet>
      <dgm:spPr/>
    </dgm:pt>
    <dgm:pt modelId="{0F6254D1-1339-4506-B9C4-08417E27EF1C}" type="pres">
      <dgm:prSet presAssocID="{FA584A3E-1463-4B1F-BC68-EF2A456E065D}" presName="sibTrans" presStyleCnt="0"/>
      <dgm:spPr/>
    </dgm:pt>
    <dgm:pt modelId="{7B704DFC-0955-4111-A8A7-D781D624AB1A}" type="pres">
      <dgm:prSet presAssocID="{ECFB2018-2E03-427E-B80A-07EF49D9D729}" presName="node" presStyleLbl="node1" presStyleIdx="2" presStyleCnt="8">
        <dgm:presLayoutVars>
          <dgm:bulletEnabled val="1"/>
        </dgm:presLayoutVars>
      </dgm:prSet>
      <dgm:spPr/>
    </dgm:pt>
    <dgm:pt modelId="{8E284109-7E63-4A6D-A50F-B0BC9E7D0C87}" type="pres">
      <dgm:prSet presAssocID="{32073122-C5F3-4807-A8DE-267FC58F14DB}" presName="sibTrans" presStyleCnt="0"/>
      <dgm:spPr/>
    </dgm:pt>
    <dgm:pt modelId="{F10A6D1B-7F27-4AEB-BCD6-A6F6AC97644D}" type="pres">
      <dgm:prSet presAssocID="{CD0F5768-D3BF-442B-A88C-E7657808FE6E}" presName="node" presStyleLbl="node1" presStyleIdx="3" presStyleCnt="8">
        <dgm:presLayoutVars>
          <dgm:bulletEnabled val="1"/>
        </dgm:presLayoutVars>
      </dgm:prSet>
      <dgm:spPr/>
    </dgm:pt>
    <dgm:pt modelId="{8E2C6330-CB71-46AB-9FBF-BC683B0ADE29}" type="pres">
      <dgm:prSet presAssocID="{82B44DFD-D771-47AD-9F0A-FE85662AA1B4}" presName="sibTrans" presStyleCnt="0"/>
      <dgm:spPr/>
    </dgm:pt>
    <dgm:pt modelId="{2229298D-FC3F-4C4A-BED6-187644466DA3}" type="pres">
      <dgm:prSet presAssocID="{13C8AA94-D969-470C-861B-F08E5F16DBD2}" presName="node" presStyleLbl="node1" presStyleIdx="4" presStyleCnt="8">
        <dgm:presLayoutVars>
          <dgm:bulletEnabled val="1"/>
        </dgm:presLayoutVars>
      </dgm:prSet>
      <dgm:spPr/>
    </dgm:pt>
    <dgm:pt modelId="{1791EBAD-35B6-4877-BF89-0409412545C1}" type="pres">
      <dgm:prSet presAssocID="{844BD33C-5A29-460D-9704-D54BC5F6A272}" presName="sibTrans" presStyleCnt="0"/>
      <dgm:spPr/>
    </dgm:pt>
    <dgm:pt modelId="{F8626DD6-920C-4AFF-8DA7-01795F4E57EC}" type="pres">
      <dgm:prSet presAssocID="{9D42E0C2-82ED-4A9D-A42D-613AFE4B7A87}" presName="node" presStyleLbl="node1" presStyleIdx="5" presStyleCnt="8">
        <dgm:presLayoutVars>
          <dgm:bulletEnabled val="1"/>
        </dgm:presLayoutVars>
      </dgm:prSet>
      <dgm:spPr/>
    </dgm:pt>
    <dgm:pt modelId="{A65F7714-EB1C-4DE4-B637-2ADD622B1C7B}" type="pres">
      <dgm:prSet presAssocID="{50AB5594-2A83-4780-880A-2D30493CB17B}" presName="sibTrans" presStyleCnt="0"/>
      <dgm:spPr/>
    </dgm:pt>
    <dgm:pt modelId="{8C0F53F0-9112-463D-822B-C2B895E1F25D}" type="pres">
      <dgm:prSet presAssocID="{EDD0C9C6-0DC4-457C-8F6D-671ADDB4978F}" presName="node" presStyleLbl="node1" presStyleIdx="6" presStyleCnt="8">
        <dgm:presLayoutVars>
          <dgm:bulletEnabled val="1"/>
        </dgm:presLayoutVars>
      </dgm:prSet>
      <dgm:spPr/>
    </dgm:pt>
    <dgm:pt modelId="{66A38143-CFCA-406C-AF47-93013167C6DF}" type="pres">
      <dgm:prSet presAssocID="{7570893F-EA1D-4931-A68D-F02DBD8B5252}" presName="sibTrans" presStyleCnt="0"/>
      <dgm:spPr/>
    </dgm:pt>
    <dgm:pt modelId="{09B3E024-AE12-4023-BA7D-02F237B0C140}" type="pres">
      <dgm:prSet presAssocID="{EA036F54-D6DE-4BD4-904C-E41FE4BD317D}" presName="node" presStyleLbl="node1" presStyleIdx="7" presStyleCnt="8">
        <dgm:presLayoutVars>
          <dgm:bulletEnabled val="1"/>
        </dgm:presLayoutVars>
      </dgm:prSet>
      <dgm:spPr/>
    </dgm:pt>
  </dgm:ptLst>
  <dgm:cxnLst>
    <dgm:cxn modelId="{11DF7D15-33FD-4DDE-A9F8-9384E21368C3}" srcId="{D594AE25-2477-4366-B944-5C23FD42A5EA}" destId="{ECFB2018-2E03-427E-B80A-07EF49D9D729}" srcOrd="2" destOrd="0" parTransId="{51C6B373-617A-47A1-B7BE-46493850DD4A}" sibTransId="{32073122-C5F3-4807-A8DE-267FC58F14DB}"/>
    <dgm:cxn modelId="{04C1931D-7AA5-461A-A4B2-52BA9B02203E}" type="presOf" srcId="{CD0F5768-D3BF-442B-A88C-E7657808FE6E}" destId="{F10A6D1B-7F27-4AEB-BCD6-A6F6AC97644D}" srcOrd="0" destOrd="0" presId="urn:microsoft.com/office/officeart/2005/8/layout/default"/>
    <dgm:cxn modelId="{F3A5911E-F2B5-4DC6-8E79-EA5E94071FF0}" type="presOf" srcId="{9D42E0C2-82ED-4A9D-A42D-613AFE4B7A87}" destId="{F8626DD6-920C-4AFF-8DA7-01795F4E57EC}" srcOrd="0" destOrd="0" presId="urn:microsoft.com/office/officeart/2005/8/layout/default"/>
    <dgm:cxn modelId="{30906340-DF33-481F-949F-D13EC0FBD9A4}" srcId="{D594AE25-2477-4366-B944-5C23FD42A5EA}" destId="{EA036F54-D6DE-4BD4-904C-E41FE4BD317D}" srcOrd="7" destOrd="0" parTransId="{2F899612-A123-43E3-807E-DE39E8B78B3B}" sibTransId="{A470EA94-CD3C-4470-AF5E-3683979376B0}"/>
    <dgm:cxn modelId="{EEBE965C-A90D-4FAD-A894-2816C438A1CE}" srcId="{D594AE25-2477-4366-B944-5C23FD42A5EA}" destId="{CD0F5768-D3BF-442B-A88C-E7657808FE6E}" srcOrd="3" destOrd="0" parTransId="{C44CD56E-0A90-41D8-A8DD-38EBC882E86D}" sibTransId="{82B44DFD-D771-47AD-9F0A-FE85662AA1B4}"/>
    <dgm:cxn modelId="{CDDF345E-EB6D-40F6-82A2-9D239A9CB387}" type="presOf" srcId="{13C8AA94-D969-470C-861B-F08E5F16DBD2}" destId="{2229298D-FC3F-4C4A-BED6-187644466DA3}" srcOrd="0" destOrd="0" presId="urn:microsoft.com/office/officeart/2005/8/layout/default"/>
    <dgm:cxn modelId="{8B835161-E3F0-4153-B492-B78877EE490D}" srcId="{D594AE25-2477-4366-B944-5C23FD42A5EA}" destId="{9D42E0C2-82ED-4A9D-A42D-613AFE4B7A87}" srcOrd="5" destOrd="0" parTransId="{3ED35AAA-454D-4260-B701-62EDD4B75930}" sibTransId="{50AB5594-2A83-4780-880A-2D30493CB17B}"/>
    <dgm:cxn modelId="{3E4D7F72-3126-4FA8-A4C6-97B459E4BA81}" srcId="{D594AE25-2477-4366-B944-5C23FD42A5EA}" destId="{EDD0C9C6-0DC4-457C-8F6D-671ADDB4978F}" srcOrd="6" destOrd="0" parTransId="{E832C73B-CB46-4523-A644-6507274EF24C}" sibTransId="{7570893F-EA1D-4931-A68D-F02DBD8B5252}"/>
    <dgm:cxn modelId="{A56BAF7A-4121-499B-B3CA-9835702FCC0B}" srcId="{D594AE25-2477-4366-B944-5C23FD42A5EA}" destId="{7ADEB3E0-E1CC-4CAC-B7F0-B5F3AF75FC24}" srcOrd="1" destOrd="0" parTransId="{7B3799FE-095D-45E9-AB12-C3BC29C30257}" sibTransId="{FA584A3E-1463-4B1F-BC68-EF2A456E065D}"/>
    <dgm:cxn modelId="{0ACA1881-8077-474D-B345-33A5BC761825}" type="presOf" srcId="{EDD0C9C6-0DC4-457C-8F6D-671ADDB4978F}" destId="{8C0F53F0-9112-463D-822B-C2B895E1F25D}" srcOrd="0" destOrd="0" presId="urn:microsoft.com/office/officeart/2005/8/layout/default"/>
    <dgm:cxn modelId="{62E60494-07A8-4352-9022-9DDD8BD8EB0F}" srcId="{D594AE25-2477-4366-B944-5C23FD42A5EA}" destId="{9020D786-AC0F-453C-B099-315975F61434}" srcOrd="0" destOrd="0" parTransId="{59BBAAAA-D81D-441D-8B60-789F9AFC7212}" sibTransId="{38EF84A4-B3C3-4052-B44E-2EE1605CDE15}"/>
    <dgm:cxn modelId="{28F79D9D-1FEF-499C-A3AB-EA429C73DDC1}" type="presOf" srcId="{9020D786-AC0F-453C-B099-315975F61434}" destId="{22C098FE-77B3-4E1F-B0BE-1FB1684D0B88}" srcOrd="0" destOrd="0" presId="urn:microsoft.com/office/officeart/2005/8/layout/default"/>
    <dgm:cxn modelId="{4D1074C2-627E-474C-82A4-C480DF950D15}" type="presOf" srcId="{7ADEB3E0-E1CC-4CAC-B7F0-B5F3AF75FC24}" destId="{57BADDAA-351B-4146-9D4C-92B0F3B24C9E}" srcOrd="0" destOrd="0" presId="urn:microsoft.com/office/officeart/2005/8/layout/default"/>
    <dgm:cxn modelId="{CA5976CE-4E01-4B0C-BE26-82AA104EE5EC}" type="presOf" srcId="{EA036F54-D6DE-4BD4-904C-E41FE4BD317D}" destId="{09B3E024-AE12-4023-BA7D-02F237B0C140}" srcOrd="0" destOrd="0" presId="urn:microsoft.com/office/officeart/2005/8/layout/default"/>
    <dgm:cxn modelId="{255ADEE2-3BDB-42A4-A986-926ABC5656EE}" type="presOf" srcId="{ECFB2018-2E03-427E-B80A-07EF49D9D729}" destId="{7B704DFC-0955-4111-A8A7-D781D624AB1A}" srcOrd="0" destOrd="0" presId="urn:microsoft.com/office/officeart/2005/8/layout/default"/>
    <dgm:cxn modelId="{C7EA3FEA-103C-457C-BB16-74D8D7D5C958}" type="presOf" srcId="{D594AE25-2477-4366-B944-5C23FD42A5EA}" destId="{8B27663C-1D2F-4FE3-8E1A-A68D606AE48E}" srcOrd="0" destOrd="0" presId="urn:microsoft.com/office/officeart/2005/8/layout/default"/>
    <dgm:cxn modelId="{8F42C8FA-C92E-4C51-825A-3E063696F644}" srcId="{D594AE25-2477-4366-B944-5C23FD42A5EA}" destId="{13C8AA94-D969-470C-861B-F08E5F16DBD2}" srcOrd="4" destOrd="0" parTransId="{D3FCD50C-9523-43EB-AE83-E3C894DE6EDC}" sibTransId="{844BD33C-5A29-460D-9704-D54BC5F6A272}"/>
    <dgm:cxn modelId="{3F555E76-07F2-45D7-91FE-C42633EF08EC}" type="presParOf" srcId="{8B27663C-1D2F-4FE3-8E1A-A68D606AE48E}" destId="{22C098FE-77B3-4E1F-B0BE-1FB1684D0B88}" srcOrd="0" destOrd="0" presId="urn:microsoft.com/office/officeart/2005/8/layout/default"/>
    <dgm:cxn modelId="{C9A0E8B4-361B-4F5F-B95F-7B16C618FF1A}" type="presParOf" srcId="{8B27663C-1D2F-4FE3-8E1A-A68D606AE48E}" destId="{015FA1CA-D3C8-4792-BDFB-C0B663B2853D}" srcOrd="1" destOrd="0" presId="urn:microsoft.com/office/officeart/2005/8/layout/default"/>
    <dgm:cxn modelId="{7410FA7E-6C60-411F-84D4-551FAB339FA8}" type="presParOf" srcId="{8B27663C-1D2F-4FE3-8E1A-A68D606AE48E}" destId="{57BADDAA-351B-4146-9D4C-92B0F3B24C9E}" srcOrd="2" destOrd="0" presId="urn:microsoft.com/office/officeart/2005/8/layout/default"/>
    <dgm:cxn modelId="{AB3E9A7F-EDAB-4FDA-9184-510332E90B4A}" type="presParOf" srcId="{8B27663C-1D2F-4FE3-8E1A-A68D606AE48E}" destId="{0F6254D1-1339-4506-B9C4-08417E27EF1C}" srcOrd="3" destOrd="0" presId="urn:microsoft.com/office/officeart/2005/8/layout/default"/>
    <dgm:cxn modelId="{5C8E541A-FCDF-4503-8DB1-678FCAF992CF}" type="presParOf" srcId="{8B27663C-1D2F-4FE3-8E1A-A68D606AE48E}" destId="{7B704DFC-0955-4111-A8A7-D781D624AB1A}" srcOrd="4" destOrd="0" presId="urn:microsoft.com/office/officeart/2005/8/layout/default"/>
    <dgm:cxn modelId="{FB0B8073-332A-4A31-9257-F2714F8ABFC8}" type="presParOf" srcId="{8B27663C-1D2F-4FE3-8E1A-A68D606AE48E}" destId="{8E284109-7E63-4A6D-A50F-B0BC9E7D0C87}" srcOrd="5" destOrd="0" presId="urn:microsoft.com/office/officeart/2005/8/layout/default"/>
    <dgm:cxn modelId="{FD8F8B32-418F-4FDF-97E0-842772785C06}" type="presParOf" srcId="{8B27663C-1D2F-4FE3-8E1A-A68D606AE48E}" destId="{F10A6D1B-7F27-4AEB-BCD6-A6F6AC97644D}" srcOrd="6" destOrd="0" presId="urn:microsoft.com/office/officeart/2005/8/layout/default"/>
    <dgm:cxn modelId="{722182E3-C6DC-4CF7-AABC-7AE41AFE9BD4}" type="presParOf" srcId="{8B27663C-1D2F-4FE3-8E1A-A68D606AE48E}" destId="{8E2C6330-CB71-46AB-9FBF-BC683B0ADE29}" srcOrd="7" destOrd="0" presId="urn:microsoft.com/office/officeart/2005/8/layout/default"/>
    <dgm:cxn modelId="{387EF14E-2CF0-4F7F-8156-FFC18AB85135}" type="presParOf" srcId="{8B27663C-1D2F-4FE3-8E1A-A68D606AE48E}" destId="{2229298D-FC3F-4C4A-BED6-187644466DA3}" srcOrd="8" destOrd="0" presId="urn:microsoft.com/office/officeart/2005/8/layout/default"/>
    <dgm:cxn modelId="{15A4CDD3-4383-4225-AB11-AEE5AF8CD85A}" type="presParOf" srcId="{8B27663C-1D2F-4FE3-8E1A-A68D606AE48E}" destId="{1791EBAD-35B6-4877-BF89-0409412545C1}" srcOrd="9" destOrd="0" presId="urn:microsoft.com/office/officeart/2005/8/layout/default"/>
    <dgm:cxn modelId="{4C15211F-E274-4991-84E7-53628C77B64B}" type="presParOf" srcId="{8B27663C-1D2F-4FE3-8E1A-A68D606AE48E}" destId="{F8626DD6-920C-4AFF-8DA7-01795F4E57EC}" srcOrd="10" destOrd="0" presId="urn:microsoft.com/office/officeart/2005/8/layout/default"/>
    <dgm:cxn modelId="{181357DE-C808-4A03-B7ED-3C0D2819AF31}" type="presParOf" srcId="{8B27663C-1D2F-4FE3-8E1A-A68D606AE48E}" destId="{A65F7714-EB1C-4DE4-B637-2ADD622B1C7B}" srcOrd="11" destOrd="0" presId="urn:microsoft.com/office/officeart/2005/8/layout/default"/>
    <dgm:cxn modelId="{1795ED36-5045-45F2-9425-3DED1DA05253}" type="presParOf" srcId="{8B27663C-1D2F-4FE3-8E1A-A68D606AE48E}" destId="{8C0F53F0-9112-463D-822B-C2B895E1F25D}" srcOrd="12" destOrd="0" presId="urn:microsoft.com/office/officeart/2005/8/layout/default"/>
    <dgm:cxn modelId="{C3F0AC97-57C2-40CA-B965-37F9534D9E92}" type="presParOf" srcId="{8B27663C-1D2F-4FE3-8E1A-A68D606AE48E}" destId="{66A38143-CFCA-406C-AF47-93013167C6DF}" srcOrd="13" destOrd="0" presId="urn:microsoft.com/office/officeart/2005/8/layout/default"/>
    <dgm:cxn modelId="{96105A1D-852D-4650-AC2E-2652915E61CF}" type="presParOf" srcId="{8B27663C-1D2F-4FE3-8E1A-A68D606AE48E}" destId="{09B3E024-AE12-4023-BA7D-02F237B0C14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BC2DEC-32C4-4688-868C-026E92F3EF8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6A2E85-98CC-489A-B17A-B47B9A8D2ECE}">
      <dgm:prSet custT="1"/>
      <dgm:spPr/>
      <dgm:t>
        <a:bodyPr/>
        <a:lstStyle/>
        <a:p>
          <a:r>
            <a:rPr lang="en-US" sz="2400" dirty="0">
              <a:latin typeface="Arial Nova"/>
            </a:rPr>
            <a:t>Invest in</a:t>
          </a:r>
        </a:p>
      </dgm:t>
    </dgm:pt>
    <dgm:pt modelId="{CAB7724D-01EE-4973-8BB2-B0A714B49D4A}" type="parTrans" cxnId="{88549243-1BDF-4CCA-A2B5-37CAD6A6FEAA}">
      <dgm:prSet/>
      <dgm:spPr/>
      <dgm:t>
        <a:bodyPr/>
        <a:lstStyle/>
        <a:p>
          <a:endParaRPr lang="en-US" sz="2000"/>
        </a:p>
      </dgm:t>
    </dgm:pt>
    <dgm:pt modelId="{DB1BF973-C8DF-4BDF-9036-4D72CCFB50EB}" type="sibTrans" cxnId="{88549243-1BDF-4CCA-A2B5-37CAD6A6FEAA}">
      <dgm:prSet/>
      <dgm:spPr/>
      <dgm:t>
        <a:bodyPr/>
        <a:lstStyle/>
        <a:p>
          <a:endParaRPr lang="en-US" sz="2000"/>
        </a:p>
      </dgm:t>
    </dgm:pt>
    <dgm:pt modelId="{D5DA3383-0303-4412-AB4A-C8F0439051F1}">
      <dgm:prSet custT="1"/>
      <dgm:spPr/>
      <dgm:t>
        <a:bodyPr/>
        <a:lstStyle/>
        <a:p>
          <a:r>
            <a:rPr lang="en-US" sz="1600" dirty="0">
              <a:latin typeface="Arial Nova"/>
            </a:rPr>
            <a:t>Invest in 2 new Da Vinci robots</a:t>
          </a:r>
        </a:p>
      </dgm:t>
    </dgm:pt>
    <dgm:pt modelId="{3D9D1545-6093-41A9-8C1D-48F93F5B4447}" type="parTrans" cxnId="{92659514-6B2C-402F-A165-57DAB124884B}">
      <dgm:prSet/>
      <dgm:spPr/>
      <dgm:t>
        <a:bodyPr/>
        <a:lstStyle/>
        <a:p>
          <a:endParaRPr lang="en-US" sz="2000"/>
        </a:p>
      </dgm:t>
    </dgm:pt>
    <dgm:pt modelId="{CC6B87CA-AC9B-4FE8-B62E-706E9534ADD1}" type="sibTrans" cxnId="{92659514-6B2C-402F-A165-57DAB124884B}">
      <dgm:prSet/>
      <dgm:spPr/>
      <dgm:t>
        <a:bodyPr/>
        <a:lstStyle/>
        <a:p>
          <a:endParaRPr lang="en-US" sz="2000"/>
        </a:p>
      </dgm:t>
    </dgm:pt>
    <dgm:pt modelId="{D7C9A2D3-4863-4153-97E1-7F6422813E1B}">
      <dgm:prSet custT="1"/>
      <dgm:spPr/>
      <dgm:t>
        <a:bodyPr/>
        <a:lstStyle/>
        <a:p>
          <a:r>
            <a:rPr lang="en-US" sz="2400">
              <a:latin typeface="Arial Nova"/>
            </a:rPr>
            <a:t>Launch</a:t>
          </a:r>
        </a:p>
      </dgm:t>
    </dgm:pt>
    <dgm:pt modelId="{CB790A92-3E92-4FD1-9C41-CE81E43A5BD2}" type="parTrans" cxnId="{0EA93165-17C2-4D37-9E72-13A9B2DD7B32}">
      <dgm:prSet/>
      <dgm:spPr/>
      <dgm:t>
        <a:bodyPr/>
        <a:lstStyle/>
        <a:p>
          <a:endParaRPr lang="en-US" sz="2000"/>
        </a:p>
      </dgm:t>
    </dgm:pt>
    <dgm:pt modelId="{77DC0E44-2485-4ECD-8144-9E4769A9E502}" type="sibTrans" cxnId="{0EA93165-17C2-4D37-9E72-13A9B2DD7B32}">
      <dgm:prSet/>
      <dgm:spPr/>
      <dgm:t>
        <a:bodyPr/>
        <a:lstStyle/>
        <a:p>
          <a:endParaRPr lang="en-US" sz="2000"/>
        </a:p>
      </dgm:t>
    </dgm:pt>
    <dgm:pt modelId="{99CA07DE-508E-4D92-ABB6-B1D858F359AB}">
      <dgm:prSet custT="1"/>
      <dgm:spPr/>
      <dgm:t>
        <a:bodyPr/>
        <a:lstStyle/>
        <a:p>
          <a:r>
            <a:rPr lang="en-US" sz="1600" dirty="0">
              <a:latin typeface="Arial Nova"/>
            </a:rPr>
            <a:t>Launch Innovation Fellowship </a:t>
          </a:r>
          <a:r>
            <a:rPr lang="en-US" sz="1600" dirty="0" err="1">
              <a:latin typeface="Arial Nova"/>
            </a:rPr>
            <a:t>programme</a:t>
          </a:r>
          <a:endParaRPr lang="en-US" sz="1600" dirty="0">
            <a:latin typeface="Arial Nova"/>
          </a:endParaRPr>
        </a:p>
      </dgm:t>
    </dgm:pt>
    <dgm:pt modelId="{DBEB5059-A882-4E10-BFF9-04305F9F7984}" type="parTrans" cxnId="{FD995C75-A1C3-4343-B1E2-F9CAD19A9BF2}">
      <dgm:prSet/>
      <dgm:spPr/>
      <dgm:t>
        <a:bodyPr/>
        <a:lstStyle/>
        <a:p>
          <a:endParaRPr lang="en-US" sz="2000"/>
        </a:p>
      </dgm:t>
    </dgm:pt>
    <dgm:pt modelId="{A7DB86CB-C443-4EE2-960B-F18737A3D07B}" type="sibTrans" cxnId="{FD995C75-A1C3-4343-B1E2-F9CAD19A9BF2}">
      <dgm:prSet/>
      <dgm:spPr/>
      <dgm:t>
        <a:bodyPr/>
        <a:lstStyle/>
        <a:p>
          <a:endParaRPr lang="en-US" sz="2000"/>
        </a:p>
      </dgm:t>
    </dgm:pt>
    <dgm:pt modelId="{7C2474D1-1669-43F0-9295-9CB16EB2E692}">
      <dgm:prSet custT="1"/>
      <dgm:spPr/>
      <dgm:t>
        <a:bodyPr/>
        <a:lstStyle/>
        <a:p>
          <a:r>
            <a:rPr lang="en-US" sz="2400">
              <a:latin typeface="Arial Nova"/>
            </a:rPr>
            <a:t>Launch</a:t>
          </a:r>
        </a:p>
      </dgm:t>
    </dgm:pt>
    <dgm:pt modelId="{4356FFBD-F6A0-4D88-970A-B2FA4ACE7862}" type="parTrans" cxnId="{DA9E23E9-ECD9-4F94-A848-428031C78DB9}">
      <dgm:prSet/>
      <dgm:spPr/>
      <dgm:t>
        <a:bodyPr/>
        <a:lstStyle/>
        <a:p>
          <a:endParaRPr lang="en-US" sz="2000"/>
        </a:p>
      </dgm:t>
    </dgm:pt>
    <dgm:pt modelId="{15457B60-CDD3-4EFA-A39C-67A64BB5E5AD}" type="sibTrans" cxnId="{DA9E23E9-ECD9-4F94-A848-428031C78DB9}">
      <dgm:prSet/>
      <dgm:spPr/>
      <dgm:t>
        <a:bodyPr/>
        <a:lstStyle/>
        <a:p>
          <a:endParaRPr lang="en-US" sz="2000"/>
        </a:p>
      </dgm:t>
    </dgm:pt>
    <dgm:pt modelId="{F5A9509C-7581-4105-8043-147BA9935760}">
      <dgm:prSet custT="1"/>
      <dgm:spPr/>
      <dgm:t>
        <a:bodyPr/>
        <a:lstStyle/>
        <a:p>
          <a:r>
            <a:rPr lang="en-US" sz="1600">
              <a:latin typeface="Arial Nova"/>
            </a:rPr>
            <a:t>Launch BT Vanguard </a:t>
          </a:r>
          <a:r>
            <a:rPr lang="en-US" sz="1600" err="1">
              <a:latin typeface="Arial Nova"/>
            </a:rPr>
            <a:t>programme</a:t>
          </a:r>
        </a:p>
      </dgm:t>
    </dgm:pt>
    <dgm:pt modelId="{4F4B1EE5-9186-46DC-B5D2-A3578C3A3E14}" type="parTrans" cxnId="{F6E03F1C-7CA9-4E24-BFD4-52213E9F103B}">
      <dgm:prSet/>
      <dgm:spPr/>
      <dgm:t>
        <a:bodyPr/>
        <a:lstStyle/>
        <a:p>
          <a:endParaRPr lang="en-US" sz="2000"/>
        </a:p>
      </dgm:t>
    </dgm:pt>
    <dgm:pt modelId="{8453B616-5C4A-4BAD-A680-8E27D7816DB7}" type="sibTrans" cxnId="{F6E03F1C-7CA9-4E24-BFD4-52213E9F103B}">
      <dgm:prSet/>
      <dgm:spPr/>
      <dgm:t>
        <a:bodyPr/>
        <a:lstStyle/>
        <a:p>
          <a:endParaRPr lang="en-US" sz="2000"/>
        </a:p>
      </dgm:t>
    </dgm:pt>
    <dgm:pt modelId="{C64F40CC-A10F-4A07-AC6A-CA6D1C6F544C}">
      <dgm:prSet custT="1"/>
      <dgm:spPr/>
      <dgm:t>
        <a:bodyPr/>
        <a:lstStyle/>
        <a:p>
          <a:r>
            <a:rPr lang="en-US" sz="2400">
              <a:latin typeface="Arial Nova"/>
            </a:rPr>
            <a:t>Progress</a:t>
          </a:r>
        </a:p>
      </dgm:t>
    </dgm:pt>
    <dgm:pt modelId="{480B44DF-F3F9-4B06-B2CB-9C963A668D0A}" type="parTrans" cxnId="{80A558FB-819A-48E8-8353-E74936FBAD74}">
      <dgm:prSet/>
      <dgm:spPr/>
      <dgm:t>
        <a:bodyPr/>
        <a:lstStyle/>
        <a:p>
          <a:endParaRPr lang="en-US" sz="2000"/>
        </a:p>
      </dgm:t>
    </dgm:pt>
    <dgm:pt modelId="{377526A7-43A3-4699-A490-08114E717DAB}" type="sibTrans" cxnId="{80A558FB-819A-48E8-8353-E74936FBAD74}">
      <dgm:prSet/>
      <dgm:spPr/>
      <dgm:t>
        <a:bodyPr/>
        <a:lstStyle/>
        <a:p>
          <a:endParaRPr lang="en-US" sz="2000"/>
        </a:p>
      </dgm:t>
    </dgm:pt>
    <dgm:pt modelId="{F0D84A79-5935-4AF5-AD23-2D113269677A}">
      <dgm:prSet custT="1"/>
      <dgm:spPr/>
      <dgm:t>
        <a:bodyPr/>
        <a:lstStyle/>
        <a:p>
          <a:r>
            <a:rPr lang="en-US" sz="1600">
              <a:latin typeface="Arial Nova"/>
            </a:rPr>
            <a:t>Progress partnership of The Institute of Excellence in Robotic Surgery (TIERS)</a:t>
          </a:r>
        </a:p>
      </dgm:t>
    </dgm:pt>
    <dgm:pt modelId="{B9742EA8-1DFC-418E-B522-4D4A4C13C333}" type="parTrans" cxnId="{94351E08-293B-419F-A292-08CECF8D6ACD}">
      <dgm:prSet/>
      <dgm:spPr/>
      <dgm:t>
        <a:bodyPr/>
        <a:lstStyle/>
        <a:p>
          <a:endParaRPr lang="en-US" sz="2000"/>
        </a:p>
      </dgm:t>
    </dgm:pt>
    <dgm:pt modelId="{E884E1D4-9D6C-486F-8AF9-C58CE891C388}" type="sibTrans" cxnId="{94351E08-293B-419F-A292-08CECF8D6ACD}">
      <dgm:prSet/>
      <dgm:spPr/>
      <dgm:t>
        <a:bodyPr/>
        <a:lstStyle/>
        <a:p>
          <a:endParaRPr lang="en-US" sz="2000"/>
        </a:p>
      </dgm:t>
    </dgm:pt>
    <dgm:pt modelId="{3764A682-1637-488F-B0DC-142D51B4D663}">
      <dgm:prSet custT="1"/>
      <dgm:spPr/>
      <dgm:t>
        <a:bodyPr/>
        <a:lstStyle/>
        <a:p>
          <a:r>
            <a:rPr lang="en-US" sz="2400">
              <a:latin typeface="Arial Nova"/>
            </a:rPr>
            <a:t>Promote</a:t>
          </a:r>
        </a:p>
      </dgm:t>
    </dgm:pt>
    <dgm:pt modelId="{CFF753C9-1EDE-4F2D-84E3-175D3ACC4070}" type="parTrans" cxnId="{259CEAE1-5F4A-4EED-BA22-024AB9D85790}">
      <dgm:prSet/>
      <dgm:spPr/>
      <dgm:t>
        <a:bodyPr/>
        <a:lstStyle/>
        <a:p>
          <a:endParaRPr lang="en-US" sz="2000"/>
        </a:p>
      </dgm:t>
    </dgm:pt>
    <dgm:pt modelId="{35F9CAC3-E5B0-41F8-9831-5D5A9AD462E3}" type="sibTrans" cxnId="{259CEAE1-5F4A-4EED-BA22-024AB9D85790}">
      <dgm:prSet/>
      <dgm:spPr/>
      <dgm:t>
        <a:bodyPr/>
        <a:lstStyle/>
        <a:p>
          <a:endParaRPr lang="en-US" sz="2000"/>
        </a:p>
      </dgm:t>
    </dgm:pt>
    <dgm:pt modelId="{E4208412-076F-44BE-9CE8-9B57D531B3E6}">
      <dgm:prSet custT="1"/>
      <dgm:spPr/>
      <dgm:t>
        <a:bodyPr/>
        <a:lstStyle/>
        <a:p>
          <a:r>
            <a:rPr lang="en-US" sz="1600">
              <a:latin typeface="Arial Nova"/>
            </a:rPr>
            <a:t>Promote the Innovation offering for staff</a:t>
          </a:r>
        </a:p>
      </dgm:t>
    </dgm:pt>
    <dgm:pt modelId="{D76B8EBD-3EC3-4D86-97F0-93F53A8749BB}" type="parTrans" cxnId="{39991ECC-03D6-4501-A91D-3CD736DA5AEA}">
      <dgm:prSet/>
      <dgm:spPr/>
      <dgm:t>
        <a:bodyPr/>
        <a:lstStyle/>
        <a:p>
          <a:endParaRPr lang="en-US" sz="2000"/>
        </a:p>
      </dgm:t>
    </dgm:pt>
    <dgm:pt modelId="{DB52A0E6-394E-4248-AA6B-71A42CBD5110}" type="sibTrans" cxnId="{39991ECC-03D6-4501-A91D-3CD736DA5AEA}">
      <dgm:prSet/>
      <dgm:spPr/>
      <dgm:t>
        <a:bodyPr/>
        <a:lstStyle/>
        <a:p>
          <a:endParaRPr lang="en-US" sz="2000"/>
        </a:p>
      </dgm:t>
    </dgm:pt>
    <dgm:pt modelId="{F7C880BD-C29F-4CD2-AF0F-F94068169023}">
      <dgm:prSet custT="1"/>
      <dgm:spPr/>
      <dgm:t>
        <a:bodyPr/>
        <a:lstStyle/>
        <a:p>
          <a:r>
            <a:rPr lang="en-US" sz="2400">
              <a:latin typeface="Arial Nova"/>
            </a:rPr>
            <a:t>Expand</a:t>
          </a:r>
        </a:p>
      </dgm:t>
    </dgm:pt>
    <dgm:pt modelId="{6275B2A4-3F6E-4CD6-B8BB-0B9976C8A498}" type="parTrans" cxnId="{EAFE9813-D92D-431D-8350-29B89FD152D4}">
      <dgm:prSet/>
      <dgm:spPr/>
      <dgm:t>
        <a:bodyPr/>
        <a:lstStyle/>
        <a:p>
          <a:endParaRPr lang="en-US" sz="2000"/>
        </a:p>
      </dgm:t>
    </dgm:pt>
    <dgm:pt modelId="{294AB61A-E8A7-4D79-AEFB-9BD831E84577}" type="sibTrans" cxnId="{EAFE9813-D92D-431D-8350-29B89FD152D4}">
      <dgm:prSet/>
      <dgm:spPr/>
      <dgm:t>
        <a:bodyPr/>
        <a:lstStyle/>
        <a:p>
          <a:endParaRPr lang="en-US" sz="2000"/>
        </a:p>
      </dgm:t>
    </dgm:pt>
    <dgm:pt modelId="{66203A08-54EC-41B0-9456-4BF3CF997E1E}">
      <dgm:prSet custT="1"/>
      <dgm:spPr/>
      <dgm:t>
        <a:bodyPr/>
        <a:lstStyle/>
        <a:p>
          <a:r>
            <a:rPr lang="en-US" sz="1600" dirty="0">
              <a:solidFill>
                <a:schemeClr val="tx1"/>
              </a:solidFill>
              <a:latin typeface="Arial Nova"/>
            </a:rPr>
            <a:t>Expand the role of simulation training, particularly through the ICENI Centre and East Anglia Simulation Centre</a:t>
          </a:r>
        </a:p>
      </dgm:t>
    </dgm:pt>
    <dgm:pt modelId="{9310A1BC-81D6-47E8-B5E8-343B9765D198}" type="parTrans" cxnId="{969B99CA-5EC9-4517-B32D-68DFB953B49A}">
      <dgm:prSet/>
      <dgm:spPr/>
      <dgm:t>
        <a:bodyPr/>
        <a:lstStyle/>
        <a:p>
          <a:endParaRPr lang="en-US" sz="2000"/>
        </a:p>
      </dgm:t>
    </dgm:pt>
    <dgm:pt modelId="{F58A00B0-483D-49CC-818B-D1F60A11157A}" type="sibTrans" cxnId="{969B99CA-5EC9-4517-B32D-68DFB953B49A}">
      <dgm:prSet/>
      <dgm:spPr/>
      <dgm:t>
        <a:bodyPr/>
        <a:lstStyle/>
        <a:p>
          <a:endParaRPr lang="en-US" sz="2000"/>
        </a:p>
      </dgm:t>
    </dgm:pt>
    <dgm:pt modelId="{38D9C1B2-4959-4C11-9077-6171D7308476}">
      <dgm:prSet custT="1"/>
      <dgm:spPr/>
      <dgm:t>
        <a:bodyPr/>
        <a:lstStyle/>
        <a:p>
          <a:r>
            <a:rPr lang="en-US" sz="2400">
              <a:latin typeface="Arial Nova"/>
            </a:rPr>
            <a:t>Develop</a:t>
          </a:r>
        </a:p>
      </dgm:t>
    </dgm:pt>
    <dgm:pt modelId="{C4E28FB3-F7D7-4BF5-BF6F-050D6F559709}" type="parTrans" cxnId="{993FF923-89F0-4D5A-84C6-3F8D4F843CDC}">
      <dgm:prSet/>
      <dgm:spPr/>
      <dgm:t>
        <a:bodyPr/>
        <a:lstStyle/>
        <a:p>
          <a:endParaRPr lang="en-US" sz="2000"/>
        </a:p>
      </dgm:t>
    </dgm:pt>
    <dgm:pt modelId="{8C0A040F-797C-4BC3-B7A4-C7FB592F5766}" type="sibTrans" cxnId="{993FF923-89F0-4D5A-84C6-3F8D4F843CDC}">
      <dgm:prSet/>
      <dgm:spPr/>
      <dgm:t>
        <a:bodyPr/>
        <a:lstStyle/>
        <a:p>
          <a:endParaRPr lang="en-US" sz="2000"/>
        </a:p>
      </dgm:t>
    </dgm:pt>
    <dgm:pt modelId="{B82F18D1-5077-4DCD-BC31-9E2E6626B9A1}">
      <dgm:prSet custT="1"/>
      <dgm:spPr/>
      <dgm:t>
        <a:bodyPr/>
        <a:lstStyle/>
        <a:p>
          <a:r>
            <a:rPr lang="en-US" sz="1600">
              <a:latin typeface="Arial Nova"/>
            </a:rPr>
            <a:t>Develop physical facilities at Trust</a:t>
          </a:r>
        </a:p>
      </dgm:t>
    </dgm:pt>
    <dgm:pt modelId="{BA4E842A-EC62-4101-96A1-0A11399E1E4B}" type="parTrans" cxnId="{13B0C889-6C0A-4D85-A24B-03D0A2314674}">
      <dgm:prSet/>
      <dgm:spPr/>
      <dgm:t>
        <a:bodyPr/>
        <a:lstStyle/>
        <a:p>
          <a:endParaRPr lang="en-US" sz="2000"/>
        </a:p>
      </dgm:t>
    </dgm:pt>
    <dgm:pt modelId="{04F387D4-9B36-485B-BC1B-A450B7176DFC}" type="sibTrans" cxnId="{13B0C889-6C0A-4D85-A24B-03D0A2314674}">
      <dgm:prSet/>
      <dgm:spPr/>
      <dgm:t>
        <a:bodyPr/>
        <a:lstStyle/>
        <a:p>
          <a:endParaRPr lang="en-US" sz="2000"/>
        </a:p>
      </dgm:t>
    </dgm:pt>
    <dgm:pt modelId="{664CB46C-372B-44A7-B76E-5B356450141E}" type="pres">
      <dgm:prSet presAssocID="{45BC2DEC-32C4-4688-868C-026E92F3EF80}" presName="vert0" presStyleCnt="0">
        <dgm:presLayoutVars>
          <dgm:dir/>
          <dgm:animOne val="branch"/>
          <dgm:animLvl val="lvl"/>
        </dgm:presLayoutVars>
      </dgm:prSet>
      <dgm:spPr/>
    </dgm:pt>
    <dgm:pt modelId="{5386644F-F2B0-42E9-B9DA-DF366B5F4C6E}" type="pres">
      <dgm:prSet presAssocID="{E86A2E85-98CC-489A-B17A-B47B9A8D2ECE}" presName="thickLine" presStyleLbl="alignNode1" presStyleIdx="0" presStyleCnt="7"/>
      <dgm:spPr/>
    </dgm:pt>
    <dgm:pt modelId="{CB4313E4-C31F-4438-BACC-3B513CDB5797}" type="pres">
      <dgm:prSet presAssocID="{E86A2E85-98CC-489A-B17A-B47B9A8D2ECE}" presName="horz1" presStyleCnt="0"/>
      <dgm:spPr/>
    </dgm:pt>
    <dgm:pt modelId="{18BF0C13-450A-4B55-B013-C249DE833599}" type="pres">
      <dgm:prSet presAssocID="{E86A2E85-98CC-489A-B17A-B47B9A8D2ECE}" presName="tx1" presStyleLbl="revTx" presStyleIdx="0" presStyleCnt="14"/>
      <dgm:spPr/>
    </dgm:pt>
    <dgm:pt modelId="{3971608D-F8E0-4B82-AE2D-C0DE7CC46502}" type="pres">
      <dgm:prSet presAssocID="{E86A2E85-98CC-489A-B17A-B47B9A8D2ECE}" presName="vert1" presStyleCnt="0"/>
      <dgm:spPr/>
    </dgm:pt>
    <dgm:pt modelId="{8926C452-204E-449B-A0E8-72FE8CD8755C}" type="pres">
      <dgm:prSet presAssocID="{D5DA3383-0303-4412-AB4A-C8F0439051F1}" presName="vertSpace2a" presStyleCnt="0"/>
      <dgm:spPr/>
    </dgm:pt>
    <dgm:pt modelId="{29A19D01-CA2B-4FC5-AF8A-624D1A99FB88}" type="pres">
      <dgm:prSet presAssocID="{D5DA3383-0303-4412-AB4A-C8F0439051F1}" presName="horz2" presStyleCnt="0"/>
      <dgm:spPr/>
    </dgm:pt>
    <dgm:pt modelId="{33166B31-D89D-4AB0-88F8-2C240457FB92}" type="pres">
      <dgm:prSet presAssocID="{D5DA3383-0303-4412-AB4A-C8F0439051F1}" presName="horzSpace2" presStyleCnt="0"/>
      <dgm:spPr/>
    </dgm:pt>
    <dgm:pt modelId="{E4746AEB-8257-4104-87B2-173BEF7ECF0F}" type="pres">
      <dgm:prSet presAssocID="{D5DA3383-0303-4412-AB4A-C8F0439051F1}" presName="tx2" presStyleLbl="revTx" presStyleIdx="1" presStyleCnt="14"/>
      <dgm:spPr/>
    </dgm:pt>
    <dgm:pt modelId="{4293521F-2786-442F-A2DA-79F15134E44A}" type="pres">
      <dgm:prSet presAssocID="{D5DA3383-0303-4412-AB4A-C8F0439051F1}" presName="vert2" presStyleCnt="0"/>
      <dgm:spPr/>
    </dgm:pt>
    <dgm:pt modelId="{359A6DF3-B830-4A64-B77F-4CD46C215D3A}" type="pres">
      <dgm:prSet presAssocID="{D5DA3383-0303-4412-AB4A-C8F0439051F1}" presName="thinLine2b" presStyleLbl="callout" presStyleIdx="0" presStyleCnt="7"/>
      <dgm:spPr/>
    </dgm:pt>
    <dgm:pt modelId="{5F3EED5C-E35F-445F-B466-E04780894883}" type="pres">
      <dgm:prSet presAssocID="{D5DA3383-0303-4412-AB4A-C8F0439051F1}" presName="vertSpace2b" presStyleCnt="0"/>
      <dgm:spPr/>
    </dgm:pt>
    <dgm:pt modelId="{533E3EF9-BE5E-484A-A88D-91938DECCA9A}" type="pres">
      <dgm:prSet presAssocID="{D7C9A2D3-4863-4153-97E1-7F6422813E1B}" presName="thickLine" presStyleLbl="alignNode1" presStyleIdx="1" presStyleCnt="7"/>
      <dgm:spPr/>
    </dgm:pt>
    <dgm:pt modelId="{3F2FA44B-02DD-4FE0-A26D-2A98416FE71C}" type="pres">
      <dgm:prSet presAssocID="{D7C9A2D3-4863-4153-97E1-7F6422813E1B}" presName="horz1" presStyleCnt="0"/>
      <dgm:spPr/>
    </dgm:pt>
    <dgm:pt modelId="{6A9553AC-6867-4FCE-98F7-E8715A9A2806}" type="pres">
      <dgm:prSet presAssocID="{D7C9A2D3-4863-4153-97E1-7F6422813E1B}" presName="tx1" presStyleLbl="revTx" presStyleIdx="2" presStyleCnt="14"/>
      <dgm:spPr/>
    </dgm:pt>
    <dgm:pt modelId="{BA23EFEB-3F74-4777-94F4-34248F123730}" type="pres">
      <dgm:prSet presAssocID="{D7C9A2D3-4863-4153-97E1-7F6422813E1B}" presName="vert1" presStyleCnt="0"/>
      <dgm:spPr/>
    </dgm:pt>
    <dgm:pt modelId="{F3150AA1-670B-40B1-BBA0-F2CEFA98F9BA}" type="pres">
      <dgm:prSet presAssocID="{99CA07DE-508E-4D92-ABB6-B1D858F359AB}" presName="vertSpace2a" presStyleCnt="0"/>
      <dgm:spPr/>
    </dgm:pt>
    <dgm:pt modelId="{044485D2-8D0B-49A7-BDE7-10A4425FB191}" type="pres">
      <dgm:prSet presAssocID="{99CA07DE-508E-4D92-ABB6-B1D858F359AB}" presName="horz2" presStyleCnt="0"/>
      <dgm:spPr/>
    </dgm:pt>
    <dgm:pt modelId="{BD58FA91-E1E5-49FF-A981-B9FA53A99238}" type="pres">
      <dgm:prSet presAssocID="{99CA07DE-508E-4D92-ABB6-B1D858F359AB}" presName="horzSpace2" presStyleCnt="0"/>
      <dgm:spPr/>
    </dgm:pt>
    <dgm:pt modelId="{F8BFFFDF-9548-419F-A540-53AFDAF756F6}" type="pres">
      <dgm:prSet presAssocID="{99CA07DE-508E-4D92-ABB6-B1D858F359AB}" presName="tx2" presStyleLbl="revTx" presStyleIdx="3" presStyleCnt="14"/>
      <dgm:spPr/>
    </dgm:pt>
    <dgm:pt modelId="{78D519FF-A0F3-446B-B154-27D8026E7CB8}" type="pres">
      <dgm:prSet presAssocID="{99CA07DE-508E-4D92-ABB6-B1D858F359AB}" presName="vert2" presStyleCnt="0"/>
      <dgm:spPr/>
    </dgm:pt>
    <dgm:pt modelId="{560FCF58-4598-4227-AE6C-B90D6A9398C9}" type="pres">
      <dgm:prSet presAssocID="{99CA07DE-508E-4D92-ABB6-B1D858F359AB}" presName="thinLine2b" presStyleLbl="callout" presStyleIdx="1" presStyleCnt="7"/>
      <dgm:spPr/>
    </dgm:pt>
    <dgm:pt modelId="{B75E61B9-B35E-4B2D-8980-1FE518144E92}" type="pres">
      <dgm:prSet presAssocID="{99CA07DE-508E-4D92-ABB6-B1D858F359AB}" presName="vertSpace2b" presStyleCnt="0"/>
      <dgm:spPr/>
    </dgm:pt>
    <dgm:pt modelId="{61AE0C9A-5C10-4255-8546-8CA8C1F82BEB}" type="pres">
      <dgm:prSet presAssocID="{7C2474D1-1669-43F0-9295-9CB16EB2E692}" presName="thickLine" presStyleLbl="alignNode1" presStyleIdx="2" presStyleCnt="7"/>
      <dgm:spPr/>
    </dgm:pt>
    <dgm:pt modelId="{D90961BA-D8FF-42F7-839C-D6FA6B356D5D}" type="pres">
      <dgm:prSet presAssocID="{7C2474D1-1669-43F0-9295-9CB16EB2E692}" presName="horz1" presStyleCnt="0"/>
      <dgm:spPr/>
    </dgm:pt>
    <dgm:pt modelId="{F97D339E-FEA4-4113-BFA0-748950C0348E}" type="pres">
      <dgm:prSet presAssocID="{7C2474D1-1669-43F0-9295-9CB16EB2E692}" presName="tx1" presStyleLbl="revTx" presStyleIdx="4" presStyleCnt="14"/>
      <dgm:spPr/>
    </dgm:pt>
    <dgm:pt modelId="{6BF34326-7710-4503-8082-C139127D14C9}" type="pres">
      <dgm:prSet presAssocID="{7C2474D1-1669-43F0-9295-9CB16EB2E692}" presName="vert1" presStyleCnt="0"/>
      <dgm:spPr/>
    </dgm:pt>
    <dgm:pt modelId="{21C63F4E-793D-4790-8377-5D455227878F}" type="pres">
      <dgm:prSet presAssocID="{F5A9509C-7581-4105-8043-147BA9935760}" presName="vertSpace2a" presStyleCnt="0"/>
      <dgm:spPr/>
    </dgm:pt>
    <dgm:pt modelId="{74D8815E-2054-4B05-AA1C-DEA1C993FD95}" type="pres">
      <dgm:prSet presAssocID="{F5A9509C-7581-4105-8043-147BA9935760}" presName="horz2" presStyleCnt="0"/>
      <dgm:spPr/>
    </dgm:pt>
    <dgm:pt modelId="{C21181FF-6176-438F-B2B5-96AC8F5F7FB4}" type="pres">
      <dgm:prSet presAssocID="{F5A9509C-7581-4105-8043-147BA9935760}" presName="horzSpace2" presStyleCnt="0"/>
      <dgm:spPr/>
    </dgm:pt>
    <dgm:pt modelId="{F39C32E6-D799-48A5-9FD1-7B2C3BCFC828}" type="pres">
      <dgm:prSet presAssocID="{F5A9509C-7581-4105-8043-147BA9935760}" presName="tx2" presStyleLbl="revTx" presStyleIdx="5" presStyleCnt="14"/>
      <dgm:spPr/>
    </dgm:pt>
    <dgm:pt modelId="{C49824B6-A517-43BA-833B-41F74FC23EC9}" type="pres">
      <dgm:prSet presAssocID="{F5A9509C-7581-4105-8043-147BA9935760}" presName="vert2" presStyleCnt="0"/>
      <dgm:spPr/>
    </dgm:pt>
    <dgm:pt modelId="{5DB7212F-E552-4B6B-930E-BC4DDEF475D0}" type="pres">
      <dgm:prSet presAssocID="{F5A9509C-7581-4105-8043-147BA9935760}" presName="thinLine2b" presStyleLbl="callout" presStyleIdx="2" presStyleCnt="7"/>
      <dgm:spPr/>
    </dgm:pt>
    <dgm:pt modelId="{47D17C18-A76A-4978-9A72-02E58EB3EC77}" type="pres">
      <dgm:prSet presAssocID="{F5A9509C-7581-4105-8043-147BA9935760}" presName="vertSpace2b" presStyleCnt="0"/>
      <dgm:spPr/>
    </dgm:pt>
    <dgm:pt modelId="{71E3634C-8FD1-4164-AAF2-BE8DE61CC5A6}" type="pres">
      <dgm:prSet presAssocID="{C64F40CC-A10F-4A07-AC6A-CA6D1C6F544C}" presName="thickLine" presStyleLbl="alignNode1" presStyleIdx="3" presStyleCnt="7"/>
      <dgm:spPr/>
    </dgm:pt>
    <dgm:pt modelId="{48ADF652-02A3-45B1-B725-F8DF260451E6}" type="pres">
      <dgm:prSet presAssocID="{C64F40CC-A10F-4A07-AC6A-CA6D1C6F544C}" presName="horz1" presStyleCnt="0"/>
      <dgm:spPr/>
    </dgm:pt>
    <dgm:pt modelId="{834114D1-2226-4EE9-9749-A5B8BB19C7B5}" type="pres">
      <dgm:prSet presAssocID="{C64F40CC-A10F-4A07-AC6A-CA6D1C6F544C}" presName="tx1" presStyleLbl="revTx" presStyleIdx="6" presStyleCnt="14"/>
      <dgm:spPr/>
    </dgm:pt>
    <dgm:pt modelId="{9BA84BFA-D400-4B75-873E-CC9A33A1B29B}" type="pres">
      <dgm:prSet presAssocID="{C64F40CC-A10F-4A07-AC6A-CA6D1C6F544C}" presName="vert1" presStyleCnt="0"/>
      <dgm:spPr/>
    </dgm:pt>
    <dgm:pt modelId="{AACD45BA-25C7-43D2-8BBC-79D98D511B4E}" type="pres">
      <dgm:prSet presAssocID="{F0D84A79-5935-4AF5-AD23-2D113269677A}" presName="vertSpace2a" presStyleCnt="0"/>
      <dgm:spPr/>
    </dgm:pt>
    <dgm:pt modelId="{EA8C90C4-06E1-4240-BF4E-481A14E125B8}" type="pres">
      <dgm:prSet presAssocID="{F0D84A79-5935-4AF5-AD23-2D113269677A}" presName="horz2" presStyleCnt="0"/>
      <dgm:spPr/>
    </dgm:pt>
    <dgm:pt modelId="{81823D2F-38B3-42F4-ABCE-A2EE8AF51C1A}" type="pres">
      <dgm:prSet presAssocID="{F0D84A79-5935-4AF5-AD23-2D113269677A}" presName="horzSpace2" presStyleCnt="0"/>
      <dgm:spPr/>
    </dgm:pt>
    <dgm:pt modelId="{CD723308-5CDE-4630-B4AE-9333342C4B97}" type="pres">
      <dgm:prSet presAssocID="{F0D84A79-5935-4AF5-AD23-2D113269677A}" presName="tx2" presStyleLbl="revTx" presStyleIdx="7" presStyleCnt="14"/>
      <dgm:spPr/>
    </dgm:pt>
    <dgm:pt modelId="{6075E63F-123E-4CAF-AB95-8473886E243F}" type="pres">
      <dgm:prSet presAssocID="{F0D84A79-5935-4AF5-AD23-2D113269677A}" presName="vert2" presStyleCnt="0"/>
      <dgm:spPr/>
    </dgm:pt>
    <dgm:pt modelId="{36199071-14DF-4D9C-A8F7-C1E2A931E32D}" type="pres">
      <dgm:prSet presAssocID="{F0D84A79-5935-4AF5-AD23-2D113269677A}" presName="thinLine2b" presStyleLbl="callout" presStyleIdx="3" presStyleCnt="7"/>
      <dgm:spPr/>
    </dgm:pt>
    <dgm:pt modelId="{0E4E2047-8ADC-4EF0-BA83-07F26C147B04}" type="pres">
      <dgm:prSet presAssocID="{F0D84A79-5935-4AF5-AD23-2D113269677A}" presName="vertSpace2b" presStyleCnt="0"/>
      <dgm:spPr/>
    </dgm:pt>
    <dgm:pt modelId="{D9A6C77E-21F4-4662-AADF-3D4B509CD6A0}" type="pres">
      <dgm:prSet presAssocID="{3764A682-1637-488F-B0DC-142D51B4D663}" presName="thickLine" presStyleLbl="alignNode1" presStyleIdx="4" presStyleCnt="7"/>
      <dgm:spPr/>
    </dgm:pt>
    <dgm:pt modelId="{F8F18E28-89C4-4B39-90AC-A9456881D3CA}" type="pres">
      <dgm:prSet presAssocID="{3764A682-1637-488F-B0DC-142D51B4D663}" presName="horz1" presStyleCnt="0"/>
      <dgm:spPr/>
    </dgm:pt>
    <dgm:pt modelId="{758450C4-EE65-464F-B69D-C0FB83530D0E}" type="pres">
      <dgm:prSet presAssocID="{3764A682-1637-488F-B0DC-142D51B4D663}" presName="tx1" presStyleLbl="revTx" presStyleIdx="8" presStyleCnt="14"/>
      <dgm:spPr/>
    </dgm:pt>
    <dgm:pt modelId="{D3F95394-23C7-4733-8C9F-03A3B13C0A91}" type="pres">
      <dgm:prSet presAssocID="{3764A682-1637-488F-B0DC-142D51B4D663}" presName="vert1" presStyleCnt="0"/>
      <dgm:spPr/>
    </dgm:pt>
    <dgm:pt modelId="{1FDE14EE-8E55-48C9-A9A5-A402DACFE5DF}" type="pres">
      <dgm:prSet presAssocID="{E4208412-076F-44BE-9CE8-9B57D531B3E6}" presName="vertSpace2a" presStyleCnt="0"/>
      <dgm:spPr/>
    </dgm:pt>
    <dgm:pt modelId="{1F3493BB-F241-40EC-B547-EFD8F40491F3}" type="pres">
      <dgm:prSet presAssocID="{E4208412-076F-44BE-9CE8-9B57D531B3E6}" presName="horz2" presStyleCnt="0"/>
      <dgm:spPr/>
    </dgm:pt>
    <dgm:pt modelId="{C601C0EF-04DF-45B6-84A1-B6E68E0D47D0}" type="pres">
      <dgm:prSet presAssocID="{E4208412-076F-44BE-9CE8-9B57D531B3E6}" presName="horzSpace2" presStyleCnt="0"/>
      <dgm:spPr/>
    </dgm:pt>
    <dgm:pt modelId="{A98FEEE1-89C3-4A69-9BBE-2FF85209B085}" type="pres">
      <dgm:prSet presAssocID="{E4208412-076F-44BE-9CE8-9B57D531B3E6}" presName="tx2" presStyleLbl="revTx" presStyleIdx="9" presStyleCnt="14"/>
      <dgm:spPr/>
    </dgm:pt>
    <dgm:pt modelId="{CF7A1429-D242-46E3-9F34-0C4D2DB84484}" type="pres">
      <dgm:prSet presAssocID="{E4208412-076F-44BE-9CE8-9B57D531B3E6}" presName="vert2" presStyleCnt="0"/>
      <dgm:spPr/>
    </dgm:pt>
    <dgm:pt modelId="{77FE3E1C-DBE7-4EBA-8005-FF1DA1FD7532}" type="pres">
      <dgm:prSet presAssocID="{E4208412-076F-44BE-9CE8-9B57D531B3E6}" presName="thinLine2b" presStyleLbl="callout" presStyleIdx="4" presStyleCnt="7"/>
      <dgm:spPr/>
    </dgm:pt>
    <dgm:pt modelId="{DEB33662-C230-43E8-99B6-379738FDF174}" type="pres">
      <dgm:prSet presAssocID="{E4208412-076F-44BE-9CE8-9B57D531B3E6}" presName="vertSpace2b" presStyleCnt="0"/>
      <dgm:spPr/>
    </dgm:pt>
    <dgm:pt modelId="{B34AB858-8D2D-4BE4-B75A-1F27DB75A7E9}" type="pres">
      <dgm:prSet presAssocID="{F7C880BD-C29F-4CD2-AF0F-F94068169023}" presName="thickLine" presStyleLbl="alignNode1" presStyleIdx="5" presStyleCnt="7"/>
      <dgm:spPr/>
    </dgm:pt>
    <dgm:pt modelId="{5FA200DC-B66A-418C-AD9E-70776798924F}" type="pres">
      <dgm:prSet presAssocID="{F7C880BD-C29F-4CD2-AF0F-F94068169023}" presName="horz1" presStyleCnt="0"/>
      <dgm:spPr/>
    </dgm:pt>
    <dgm:pt modelId="{EF449720-AB16-40EE-93B2-42478A1FAAA8}" type="pres">
      <dgm:prSet presAssocID="{F7C880BD-C29F-4CD2-AF0F-F94068169023}" presName="tx1" presStyleLbl="revTx" presStyleIdx="10" presStyleCnt="14"/>
      <dgm:spPr/>
    </dgm:pt>
    <dgm:pt modelId="{F82F535D-2F77-4B2F-8872-BF6E862DF73A}" type="pres">
      <dgm:prSet presAssocID="{F7C880BD-C29F-4CD2-AF0F-F94068169023}" presName="vert1" presStyleCnt="0"/>
      <dgm:spPr/>
    </dgm:pt>
    <dgm:pt modelId="{69A043A7-1F0F-42C7-9C4C-C7CAEC8EA5BB}" type="pres">
      <dgm:prSet presAssocID="{66203A08-54EC-41B0-9456-4BF3CF997E1E}" presName="vertSpace2a" presStyleCnt="0"/>
      <dgm:spPr/>
    </dgm:pt>
    <dgm:pt modelId="{3239B372-9002-43E6-8024-62D7CACD6B52}" type="pres">
      <dgm:prSet presAssocID="{66203A08-54EC-41B0-9456-4BF3CF997E1E}" presName="horz2" presStyleCnt="0"/>
      <dgm:spPr/>
    </dgm:pt>
    <dgm:pt modelId="{812B0B05-E984-49B8-AE26-EC72288F5B38}" type="pres">
      <dgm:prSet presAssocID="{66203A08-54EC-41B0-9456-4BF3CF997E1E}" presName="horzSpace2" presStyleCnt="0"/>
      <dgm:spPr/>
    </dgm:pt>
    <dgm:pt modelId="{2DD963A4-6E6A-402E-AE3B-24F1552ADC9C}" type="pres">
      <dgm:prSet presAssocID="{66203A08-54EC-41B0-9456-4BF3CF997E1E}" presName="tx2" presStyleLbl="revTx" presStyleIdx="11" presStyleCnt="14"/>
      <dgm:spPr/>
    </dgm:pt>
    <dgm:pt modelId="{F17BD1B5-8F9B-4D93-9F5D-21A589682FF0}" type="pres">
      <dgm:prSet presAssocID="{66203A08-54EC-41B0-9456-4BF3CF997E1E}" presName="vert2" presStyleCnt="0"/>
      <dgm:spPr/>
    </dgm:pt>
    <dgm:pt modelId="{63E8C244-0F41-4E71-A565-57DE0E8FAD07}" type="pres">
      <dgm:prSet presAssocID="{66203A08-54EC-41B0-9456-4BF3CF997E1E}" presName="thinLine2b" presStyleLbl="callout" presStyleIdx="5" presStyleCnt="7"/>
      <dgm:spPr/>
    </dgm:pt>
    <dgm:pt modelId="{81E6A383-BBA1-492F-9045-B91C7911C801}" type="pres">
      <dgm:prSet presAssocID="{66203A08-54EC-41B0-9456-4BF3CF997E1E}" presName="vertSpace2b" presStyleCnt="0"/>
      <dgm:spPr/>
    </dgm:pt>
    <dgm:pt modelId="{AB21CF05-8157-49F7-B77A-E06C145030A8}" type="pres">
      <dgm:prSet presAssocID="{38D9C1B2-4959-4C11-9077-6171D7308476}" presName="thickLine" presStyleLbl="alignNode1" presStyleIdx="6" presStyleCnt="7"/>
      <dgm:spPr/>
    </dgm:pt>
    <dgm:pt modelId="{3DB5B9BA-A299-4ED3-8CE8-AB8A83CF18E5}" type="pres">
      <dgm:prSet presAssocID="{38D9C1B2-4959-4C11-9077-6171D7308476}" presName="horz1" presStyleCnt="0"/>
      <dgm:spPr/>
    </dgm:pt>
    <dgm:pt modelId="{7B5964A2-C9A4-4080-9CA7-DBE1F25D85E2}" type="pres">
      <dgm:prSet presAssocID="{38D9C1B2-4959-4C11-9077-6171D7308476}" presName="tx1" presStyleLbl="revTx" presStyleIdx="12" presStyleCnt="14"/>
      <dgm:spPr/>
    </dgm:pt>
    <dgm:pt modelId="{1AFF12F7-84AC-481C-9AA9-03E5EA2552A9}" type="pres">
      <dgm:prSet presAssocID="{38D9C1B2-4959-4C11-9077-6171D7308476}" presName="vert1" presStyleCnt="0"/>
      <dgm:spPr/>
    </dgm:pt>
    <dgm:pt modelId="{A8FC27AA-ED8F-4CE7-A0B5-3C5BE60CBCBA}" type="pres">
      <dgm:prSet presAssocID="{B82F18D1-5077-4DCD-BC31-9E2E6626B9A1}" presName="vertSpace2a" presStyleCnt="0"/>
      <dgm:spPr/>
    </dgm:pt>
    <dgm:pt modelId="{DAE512CF-3234-47E1-8F8F-F96D9226FD2B}" type="pres">
      <dgm:prSet presAssocID="{B82F18D1-5077-4DCD-BC31-9E2E6626B9A1}" presName="horz2" presStyleCnt="0"/>
      <dgm:spPr/>
    </dgm:pt>
    <dgm:pt modelId="{D62EDA10-1AAE-427E-913D-4D530E72DE17}" type="pres">
      <dgm:prSet presAssocID="{B82F18D1-5077-4DCD-BC31-9E2E6626B9A1}" presName="horzSpace2" presStyleCnt="0"/>
      <dgm:spPr/>
    </dgm:pt>
    <dgm:pt modelId="{09BA81E8-2170-45A0-A345-3A2AF0EF6607}" type="pres">
      <dgm:prSet presAssocID="{B82F18D1-5077-4DCD-BC31-9E2E6626B9A1}" presName="tx2" presStyleLbl="revTx" presStyleIdx="13" presStyleCnt="14"/>
      <dgm:spPr/>
    </dgm:pt>
    <dgm:pt modelId="{0DD3554D-5722-4A92-B3F3-B4B4E03BD08B}" type="pres">
      <dgm:prSet presAssocID="{B82F18D1-5077-4DCD-BC31-9E2E6626B9A1}" presName="vert2" presStyleCnt="0"/>
      <dgm:spPr/>
    </dgm:pt>
    <dgm:pt modelId="{7DA5BD00-E8E1-46DE-BCB8-CBF3CAE91099}" type="pres">
      <dgm:prSet presAssocID="{B82F18D1-5077-4DCD-BC31-9E2E6626B9A1}" presName="thinLine2b" presStyleLbl="callout" presStyleIdx="6" presStyleCnt="7"/>
      <dgm:spPr/>
    </dgm:pt>
    <dgm:pt modelId="{D05B51F2-673C-4BE4-903E-75F05B854BE5}" type="pres">
      <dgm:prSet presAssocID="{B82F18D1-5077-4DCD-BC31-9E2E6626B9A1}" presName="vertSpace2b" presStyleCnt="0"/>
      <dgm:spPr/>
    </dgm:pt>
  </dgm:ptLst>
  <dgm:cxnLst>
    <dgm:cxn modelId="{94351E08-293B-419F-A292-08CECF8D6ACD}" srcId="{C64F40CC-A10F-4A07-AC6A-CA6D1C6F544C}" destId="{F0D84A79-5935-4AF5-AD23-2D113269677A}" srcOrd="0" destOrd="0" parTransId="{B9742EA8-1DFC-418E-B522-4D4A4C13C333}" sibTransId="{E884E1D4-9D6C-486F-8AF9-C58CE891C388}"/>
    <dgm:cxn modelId="{EAFE9813-D92D-431D-8350-29B89FD152D4}" srcId="{45BC2DEC-32C4-4688-868C-026E92F3EF80}" destId="{F7C880BD-C29F-4CD2-AF0F-F94068169023}" srcOrd="5" destOrd="0" parTransId="{6275B2A4-3F6E-4CD6-B8BB-0B9976C8A498}" sibTransId="{294AB61A-E8A7-4D79-AEFB-9BD831E84577}"/>
    <dgm:cxn modelId="{92659514-6B2C-402F-A165-57DAB124884B}" srcId="{E86A2E85-98CC-489A-B17A-B47B9A8D2ECE}" destId="{D5DA3383-0303-4412-AB4A-C8F0439051F1}" srcOrd="0" destOrd="0" parTransId="{3D9D1545-6093-41A9-8C1D-48F93F5B4447}" sibTransId="{CC6B87CA-AC9B-4FE8-B62E-706E9534ADD1}"/>
    <dgm:cxn modelId="{F6E03F1C-7CA9-4E24-BFD4-52213E9F103B}" srcId="{7C2474D1-1669-43F0-9295-9CB16EB2E692}" destId="{F5A9509C-7581-4105-8043-147BA9935760}" srcOrd="0" destOrd="0" parTransId="{4F4B1EE5-9186-46DC-B5D2-A3578C3A3E14}" sibTransId="{8453B616-5C4A-4BAD-A680-8E27D7816DB7}"/>
    <dgm:cxn modelId="{D967E71F-98D8-4B6F-A7C4-38B9438D1DE2}" type="presOf" srcId="{B82F18D1-5077-4DCD-BC31-9E2E6626B9A1}" destId="{09BA81E8-2170-45A0-A345-3A2AF0EF6607}" srcOrd="0" destOrd="0" presId="urn:microsoft.com/office/officeart/2008/layout/LinedList"/>
    <dgm:cxn modelId="{987C8720-E116-4736-9614-FB8345303D60}" type="presOf" srcId="{D7C9A2D3-4863-4153-97E1-7F6422813E1B}" destId="{6A9553AC-6867-4FCE-98F7-E8715A9A2806}" srcOrd="0" destOrd="0" presId="urn:microsoft.com/office/officeart/2008/layout/LinedList"/>
    <dgm:cxn modelId="{993FF923-89F0-4D5A-84C6-3F8D4F843CDC}" srcId="{45BC2DEC-32C4-4688-868C-026E92F3EF80}" destId="{38D9C1B2-4959-4C11-9077-6171D7308476}" srcOrd="6" destOrd="0" parTransId="{C4E28FB3-F7D7-4BF5-BF6F-050D6F559709}" sibTransId="{8C0A040F-797C-4BC3-B7A4-C7FB592F5766}"/>
    <dgm:cxn modelId="{41554333-6D3A-43CC-9BF9-4325B0923A4A}" type="presOf" srcId="{66203A08-54EC-41B0-9456-4BF3CF997E1E}" destId="{2DD963A4-6E6A-402E-AE3B-24F1552ADC9C}" srcOrd="0" destOrd="0" presId="urn:microsoft.com/office/officeart/2008/layout/LinedList"/>
    <dgm:cxn modelId="{88549243-1BDF-4CCA-A2B5-37CAD6A6FEAA}" srcId="{45BC2DEC-32C4-4688-868C-026E92F3EF80}" destId="{E86A2E85-98CC-489A-B17A-B47B9A8D2ECE}" srcOrd="0" destOrd="0" parTransId="{CAB7724D-01EE-4973-8BB2-B0A714B49D4A}" sibTransId="{DB1BF973-C8DF-4BDF-9036-4D72CCFB50EB}"/>
    <dgm:cxn modelId="{BD9E9644-E138-4919-9BD5-D20EC4D72BF1}" type="presOf" srcId="{F7C880BD-C29F-4CD2-AF0F-F94068169023}" destId="{EF449720-AB16-40EE-93B2-42478A1FAAA8}" srcOrd="0" destOrd="0" presId="urn:microsoft.com/office/officeart/2008/layout/LinedList"/>
    <dgm:cxn modelId="{0EA93165-17C2-4D37-9E72-13A9B2DD7B32}" srcId="{45BC2DEC-32C4-4688-868C-026E92F3EF80}" destId="{D7C9A2D3-4863-4153-97E1-7F6422813E1B}" srcOrd="1" destOrd="0" parTransId="{CB790A92-3E92-4FD1-9C41-CE81E43A5BD2}" sibTransId="{77DC0E44-2485-4ECD-8144-9E4769A9E502}"/>
    <dgm:cxn modelId="{4AD8F46A-7709-4B7B-9547-2879AE944747}" type="presOf" srcId="{38D9C1B2-4959-4C11-9077-6171D7308476}" destId="{7B5964A2-C9A4-4080-9CA7-DBE1F25D85E2}" srcOrd="0" destOrd="0" presId="urn:microsoft.com/office/officeart/2008/layout/LinedList"/>
    <dgm:cxn modelId="{34E8164F-2870-4212-8B9C-2CD8D87D273C}" type="presOf" srcId="{99CA07DE-508E-4D92-ABB6-B1D858F359AB}" destId="{F8BFFFDF-9548-419F-A540-53AFDAF756F6}" srcOrd="0" destOrd="0" presId="urn:microsoft.com/office/officeart/2008/layout/LinedList"/>
    <dgm:cxn modelId="{A2E8B06F-14A6-4680-AF98-4DA705903298}" type="presOf" srcId="{F0D84A79-5935-4AF5-AD23-2D113269677A}" destId="{CD723308-5CDE-4630-B4AE-9333342C4B97}" srcOrd="0" destOrd="0" presId="urn:microsoft.com/office/officeart/2008/layout/LinedList"/>
    <dgm:cxn modelId="{7A691F51-5B2D-4B4E-AF2D-B215AAD7380F}" type="presOf" srcId="{E4208412-076F-44BE-9CE8-9B57D531B3E6}" destId="{A98FEEE1-89C3-4A69-9BBE-2FF85209B085}" srcOrd="0" destOrd="0" presId="urn:microsoft.com/office/officeart/2008/layout/LinedList"/>
    <dgm:cxn modelId="{FD995C75-A1C3-4343-B1E2-F9CAD19A9BF2}" srcId="{D7C9A2D3-4863-4153-97E1-7F6422813E1B}" destId="{99CA07DE-508E-4D92-ABB6-B1D858F359AB}" srcOrd="0" destOrd="0" parTransId="{DBEB5059-A882-4E10-BFF9-04305F9F7984}" sibTransId="{A7DB86CB-C443-4EE2-960B-F18737A3D07B}"/>
    <dgm:cxn modelId="{4DF30958-9831-4B88-A0D9-B9E0EF4CE49F}" type="presOf" srcId="{3764A682-1637-488F-B0DC-142D51B4D663}" destId="{758450C4-EE65-464F-B69D-C0FB83530D0E}" srcOrd="0" destOrd="0" presId="urn:microsoft.com/office/officeart/2008/layout/LinedList"/>
    <dgm:cxn modelId="{7617887C-A2B7-4BF6-89FC-11152580C1FF}" type="presOf" srcId="{7C2474D1-1669-43F0-9295-9CB16EB2E692}" destId="{F97D339E-FEA4-4113-BFA0-748950C0348E}" srcOrd="0" destOrd="0" presId="urn:microsoft.com/office/officeart/2008/layout/LinedList"/>
    <dgm:cxn modelId="{13B0C889-6C0A-4D85-A24B-03D0A2314674}" srcId="{38D9C1B2-4959-4C11-9077-6171D7308476}" destId="{B82F18D1-5077-4DCD-BC31-9E2E6626B9A1}" srcOrd="0" destOrd="0" parTransId="{BA4E842A-EC62-4101-96A1-0A11399E1E4B}" sibTransId="{04F387D4-9B36-485B-BC1B-A450B7176DFC}"/>
    <dgm:cxn modelId="{249E148A-C7DE-415C-BAC1-BB67039D7154}" type="presOf" srcId="{E86A2E85-98CC-489A-B17A-B47B9A8D2ECE}" destId="{18BF0C13-450A-4B55-B013-C249DE833599}" srcOrd="0" destOrd="0" presId="urn:microsoft.com/office/officeart/2008/layout/LinedList"/>
    <dgm:cxn modelId="{2D9066A1-8339-47AC-A7E8-FBBC9E6A6CA0}" type="presOf" srcId="{C64F40CC-A10F-4A07-AC6A-CA6D1C6F544C}" destId="{834114D1-2226-4EE9-9749-A5B8BB19C7B5}" srcOrd="0" destOrd="0" presId="urn:microsoft.com/office/officeart/2008/layout/LinedList"/>
    <dgm:cxn modelId="{F99D33AE-6AD2-4A6E-9922-E985E42A6B4F}" type="presOf" srcId="{F5A9509C-7581-4105-8043-147BA9935760}" destId="{F39C32E6-D799-48A5-9FD1-7B2C3BCFC828}" srcOrd="0" destOrd="0" presId="urn:microsoft.com/office/officeart/2008/layout/LinedList"/>
    <dgm:cxn modelId="{E5D590AF-C38A-4F60-9655-52F5DE3FE647}" type="presOf" srcId="{45BC2DEC-32C4-4688-868C-026E92F3EF80}" destId="{664CB46C-372B-44A7-B76E-5B356450141E}" srcOrd="0" destOrd="0" presId="urn:microsoft.com/office/officeart/2008/layout/LinedList"/>
    <dgm:cxn modelId="{969B99CA-5EC9-4517-B32D-68DFB953B49A}" srcId="{F7C880BD-C29F-4CD2-AF0F-F94068169023}" destId="{66203A08-54EC-41B0-9456-4BF3CF997E1E}" srcOrd="0" destOrd="0" parTransId="{9310A1BC-81D6-47E8-B5E8-343B9765D198}" sibTransId="{F58A00B0-483D-49CC-818B-D1F60A11157A}"/>
    <dgm:cxn modelId="{39991ECC-03D6-4501-A91D-3CD736DA5AEA}" srcId="{3764A682-1637-488F-B0DC-142D51B4D663}" destId="{E4208412-076F-44BE-9CE8-9B57D531B3E6}" srcOrd="0" destOrd="0" parTransId="{D76B8EBD-3EC3-4D86-97F0-93F53A8749BB}" sibTransId="{DB52A0E6-394E-4248-AA6B-71A42CBD5110}"/>
    <dgm:cxn modelId="{9C8D8DDB-E9F1-4054-A86D-C3F997F71F73}" type="presOf" srcId="{D5DA3383-0303-4412-AB4A-C8F0439051F1}" destId="{E4746AEB-8257-4104-87B2-173BEF7ECF0F}" srcOrd="0" destOrd="0" presId="urn:microsoft.com/office/officeart/2008/layout/LinedList"/>
    <dgm:cxn modelId="{259CEAE1-5F4A-4EED-BA22-024AB9D85790}" srcId="{45BC2DEC-32C4-4688-868C-026E92F3EF80}" destId="{3764A682-1637-488F-B0DC-142D51B4D663}" srcOrd="4" destOrd="0" parTransId="{CFF753C9-1EDE-4F2D-84E3-175D3ACC4070}" sibTransId="{35F9CAC3-E5B0-41F8-9831-5D5A9AD462E3}"/>
    <dgm:cxn modelId="{DA9E23E9-ECD9-4F94-A848-428031C78DB9}" srcId="{45BC2DEC-32C4-4688-868C-026E92F3EF80}" destId="{7C2474D1-1669-43F0-9295-9CB16EB2E692}" srcOrd="2" destOrd="0" parTransId="{4356FFBD-F6A0-4D88-970A-B2FA4ACE7862}" sibTransId="{15457B60-CDD3-4EFA-A39C-67A64BB5E5AD}"/>
    <dgm:cxn modelId="{80A558FB-819A-48E8-8353-E74936FBAD74}" srcId="{45BC2DEC-32C4-4688-868C-026E92F3EF80}" destId="{C64F40CC-A10F-4A07-AC6A-CA6D1C6F544C}" srcOrd="3" destOrd="0" parTransId="{480B44DF-F3F9-4B06-B2CB-9C963A668D0A}" sibTransId="{377526A7-43A3-4699-A490-08114E717DAB}"/>
    <dgm:cxn modelId="{AECDC883-0C0F-43C9-84C0-4332482D0D00}" type="presParOf" srcId="{664CB46C-372B-44A7-B76E-5B356450141E}" destId="{5386644F-F2B0-42E9-B9DA-DF366B5F4C6E}" srcOrd="0" destOrd="0" presId="urn:microsoft.com/office/officeart/2008/layout/LinedList"/>
    <dgm:cxn modelId="{DC5DBAC0-C239-4F0F-B880-9D302F05CECA}" type="presParOf" srcId="{664CB46C-372B-44A7-B76E-5B356450141E}" destId="{CB4313E4-C31F-4438-BACC-3B513CDB5797}" srcOrd="1" destOrd="0" presId="urn:microsoft.com/office/officeart/2008/layout/LinedList"/>
    <dgm:cxn modelId="{775124E2-7D10-4F57-844B-8E3CF144C969}" type="presParOf" srcId="{CB4313E4-C31F-4438-BACC-3B513CDB5797}" destId="{18BF0C13-450A-4B55-B013-C249DE833599}" srcOrd="0" destOrd="0" presId="urn:microsoft.com/office/officeart/2008/layout/LinedList"/>
    <dgm:cxn modelId="{6BB78F87-B94A-492E-938D-4703E92D865D}" type="presParOf" srcId="{CB4313E4-C31F-4438-BACC-3B513CDB5797}" destId="{3971608D-F8E0-4B82-AE2D-C0DE7CC46502}" srcOrd="1" destOrd="0" presId="urn:microsoft.com/office/officeart/2008/layout/LinedList"/>
    <dgm:cxn modelId="{A54E02E3-A907-468B-8A0F-D27B06788994}" type="presParOf" srcId="{3971608D-F8E0-4B82-AE2D-C0DE7CC46502}" destId="{8926C452-204E-449B-A0E8-72FE8CD8755C}" srcOrd="0" destOrd="0" presId="urn:microsoft.com/office/officeart/2008/layout/LinedList"/>
    <dgm:cxn modelId="{8D75D60D-8885-44DA-B079-4501EDF179EA}" type="presParOf" srcId="{3971608D-F8E0-4B82-AE2D-C0DE7CC46502}" destId="{29A19D01-CA2B-4FC5-AF8A-624D1A99FB88}" srcOrd="1" destOrd="0" presId="urn:microsoft.com/office/officeart/2008/layout/LinedList"/>
    <dgm:cxn modelId="{447012DE-3913-4B50-9E57-FDAE64696537}" type="presParOf" srcId="{29A19D01-CA2B-4FC5-AF8A-624D1A99FB88}" destId="{33166B31-D89D-4AB0-88F8-2C240457FB92}" srcOrd="0" destOrd="0" presId="urn:microsoft.com/office/officeart/2008/layout/LinedList"/>
    <dgm:cxn modelId="{D3F4D0CC-3661-40AB-8EB7-C4D0F728739C}" type="presParOf" srcId="{29A19D01-CA2B-4FC5-AF8A-624D1A99FB88}" destId="{E4746AEB-8257-4104-87B2-173BEF7ECF0F}" srcOrd="1" destOrd="0" presId="urn:microsoft.com/office/officeart/2008/layout/LinedList"/>
    <dgm:cxn modelId="{F2AEE4C9-555F-414E-B745-FAFF9A61612B}" type="presParOf" srcId="{29A19D01-CA2B-4FC5-AF8A-624D1A99FB88}" destId="{4293521F-2786-442F-A2DA-79F15134E44A}" srcOrd="2" destOrd="0" presId="urn:microsoft.com/office/officeart/2008/layout/LinedList"/>
    <dgm:cxn modelId="{7A90C6CD-2C60-494F-8AB8-AF6DF3EF7BAB}" type="presParOf" srcId="{3971608D-F8E0-4B82-AE2D-C0DE7CC46502}" destId="{359A6DF3-B830-4A64-B77F-4CD46C215D3A}" srcOrd="2" destOrd="0" presId="urn:microsoft.com/office/officeart/2008/layout/LinedList"/>
    <dgm:cxn modelId="{DE95BBCA-E757-4128-BB59-27093E8ABF8F}" type="presParOf" srcId="{3971608D-F8E0-4B82-AE2D-C0DE7CC46502}" destId="{5F3EED5C-E35F-445F-B466-E04780894883}" srcOrd="3" destOrd="0" presId="urn:microsoft.com/office/officeart/2008/layout/LinedList"/>
    <dgm:cxn modelId="{4B49C014-7636-4647-972B-2748555A8FE7}" type="presParOf" srcId="{664CB46C-372B-44A7-B76E-5B356450141E}" destId="{533E3EF9-BE5E-484A-A88D-91938DECCA9A}" srcOrd="2" destOrd="0" presId="urn:microsoft.com/office/officeart/2008/layout/LinedList"/>
    <dgm:cxn modelId="{C0910A82-3ECB-46C1-821E-39C08ECCAB03}" type="presParOf" srcId="{664CB46C-372B-44A7-B76E-5B356450141E}" destId="{3F2FA44B-02DD-4FE0-A26D-2A98416FE71C}" srcOrd="3" destOrd="0" presId="urn:microsoft.com/office/officeart/2008/layout/LinedList"/>
    <dgm:cxn modelId="{2BF423BE-1718-42CB-9891-470AFDFEE07B}" type="presParOf" srcId="{3F2FA44B-02DD-4FE0-A26D-2A98416FE71C}" destId="{6A9553AC-6867-4FCE-98F7-E8715A9A2806}" srcOrd="0" destOrd="0" presId="urn:microsoft.com/office/officeart/2008/layout/LinedList"/>
    <dgm:cxn modelId="{C832272A-7E22-4412-BCDA-B1FCDA857383}" type="presParOf" srcId="{3F2FA44B-02DD-4FE0-A26D-2A98416FE71C}" destId="{BA23EFEB-3F74-4777-94F4-34248F123730}" srcOrd="1" destOrd="0" presId="urn:microsoft.com/office/officeart/2008/layout/LinedList"/>
    <dgm:cxn modelId="{2BED0FE2-D550-47CA-874C-100067CBE34A}" type="presParOf" srcId="{BA23EFEB-3F74-4777-94F4-34248F123730}" destId="{F3150AA1-670B-40B1-BBA0-F2CEFA98F9BA}" srcOrd="0" destOrd="0" presId="urn:microsoft.com/office/officeart/2008/layout/LinedList"/>
    <dgm:cxn modelId="{B20CE4D0-8504-4D2C-97DA-C1BC8A3C6188}" type="presParOf" srcId="{BA23EFEB-3F74-4777-94F4-34248F123730}" destId="{044485D2-8D0B-49A7-BDE7-10A4425FB191}" srcOrd="1" destOrd="0" presId="urn:microsoft.com/office/officeart/2008/layout/LinedList"/>
    <dgm:cxn modelId="{9ED3BCF8-5179-46DF-9FFC-8E8B7738D8BA}" type="presParOf" srcId="{044485D2-8D0B-49A7-BDE7-10A4425FB191}" destId="{BD58FA91-E1E5-49FF-A981-B9FA53A99238}" srcOrd="0" destOrd="0" presId="urn:microsoft.com/office/officeart/2008/layout/LinedList"/>
    <dgm:cxn modelId="{37370B81-D456-4638-BEDA-F6C265FA99EA}" type="presParOf" srcId="{044485D2-8D0B-49A7-BDE7-10A4425FB191}" destId="{F8BFFFDF-9548-419F-A540-53AFDAF756F6}" srcOrd="1" destOrd="0" presId="urn:microsoft.com/office/officeart/2008/layout/LinedList"/>
    <dgm:cxn modelId="{A554593F-96F8-4426-9E7A-5AAFBF3C2969}" type="presParOf" srcId="{044485D2-8D0B-49A7-BDE7-10A4425FB191}" destId="{78D519FF-A0F3-446B-B154-27D8026E7CB8}" srcOrd="2" destOrd="0" presId="urn:microsoft.com/office/officeart/2008/layout/LinedList"/>
    <dgm:cxn modelId="{D5A2143E-AEAE-4244-959C-F76A5E21EFE3}" type="presParOf" srcId="{BA23EFEB-3F74-4777-94F4-34248F123730}" destId="{560FCF58-4598-4227-AE6C-B90D6A9398C9}" srcOrd="2" destOrd="0" presId="urn:microsoft.com/office/officeart/2008/layout/LinedList"/>
    <dgm:cxn modelId="{BAA6B56F-E7B5-4C6A-B6DC-EE9376C4E4F5}" type="presParOf" srcId="{BA23EFEB-3F74-4777-94F4-34248F123730}" destId="{B75E61B9-B35E-4B2D-8980-1FE518144E92}" srcOrd="3" destOrd="0" presId="urn:microsoft.com/office/officeart/2008/layout/LinedList"/>
    <dgm:cxn modelId="{2CE82084-A98C-4446-ACFE-F699CC350D11}" type="presParOf" srcId="{664CB46C-372B-44A7-B76E-5B356450141E}" destId="{61AE0C9A-5C10-4255-8546-8CA8C1F82BEB}" srcOrd="4" destOrd="0" presId="urn:microsoft.com/office/officeart/2008/layout/LinedList"/>
    <dgm:cxn modelId="{04E53707-7A27-42E2-A7EF-BC544CA5FD8F}" type="presParOf" srcId="{664CB46C-372B-44A7-B76E-5B356450141E}" destId="{D90961BA-D8FF-42F7-839C-D6FA6B356D5D}" srcOrd="5" destOrd="0" presId="urn:microsoft.com/office/officeart/2008/layout/LinedList"/>
    <dgm:cxn modelId="{C92B3497-4FF8-45F4-869A-66EACA4264E8}" type="presParOf" srcId="{D90961BA-D8FF-42F7-839C-D6FA6B356D5D}" destId="{F97D339E-FEA4-4113-BFA0-748950C0348E}" srcOrd="0" destOrd="0" presId="urn:microsoft.com/office/officeart/2008/layout/LinedList"/>
    <dgm:cxn modelId="{DD0C2F81-E997-438D-889C-2BFE70F897C6}" type="presParOf" srcId="{D90961BA-D8FF-42F7-839C-D6FA6B356D5D}" destId="{6BF34326-7710-4503-8082-C139127D14C9}" srcOrd="1" destOrd="0" presId="urn:microsoft.com/office/officeart/2008/layout/LinedList"/>
    <dgm:cxn modelId="{8F47D672-A8AE-42A2-B4FE-14C1A82F2F1C}" type="presParOf" srcId="{6BF34326-7710-4503-8082-C139127D14C9}" destId="{21C63F4E-793D-4790-8377-5D455227878F}" srcOrd="0" destOrd="0" presId="urn:microsoft.com/office/officeart/2008/layout/LinedList"/>
    <dgm:cxn modelId="{860F6AFE-AE33-4201-99FD-76A8524E135C}" type="presParOf" srcId="{6BF34326-7710-4503-8082-C139127D14C9}" destId="{74D8815E-2054-4B05-AA1C-DEA1C993FD95}" srcOrd="1" destOrd="0" presId="urn:microsoft.com/office/officeart/2008/layout/LinedList"/>
    <dgm:cxn modelId="{643E70F3-B882-4991-83CF-474B1F3D8431}" type="presParOf" srcId="{74D8815E-2054-4B05-AA1C-DEA1C993FD95}" destId="{C21181FF-6176-438F-B2B5-96AC8F5F7FB4}" srcOrd="0" destOrd="0" presId="urn:microsoft.com/office/officeart/2008/layout/LinedList"/>
    <dgm:cxn modelId="{33E5E4AC-2375-4326-A6E2-049671F0E82F}" type="presParOf" srcId="{74D8815E-2054-4B05-AA1C-DEA1C993FD95}" destId="{F39C32E6-D799-48A5-9FD1-7B2C3BCFC828}" srcOrd="1" destOrd="0" presId="urn:microsoft.com/office/officeart/2008/layout/LinedList"/>
    <dgm:cxn modelId="{88031B74-0E44-43D6-80DB-16AC87006158}" type="presParOf" srcId="{74D8815E-2054-4B05-AA1C-DEA1C993FD95}" destId="{C49824B6-A517-43BA-833B-41F74FC23EC9}" srcOrd="2" destOrd="0" presId="urn:microsoft.com/office/officeart/2008/layout/LinedList"/>
    <dgm:cxn modelId="{23214222-DABC-4F9E-81E6-5103DDEF68F2}" type="presParOf" srcId="{6BF34326-7710-4503-8082-C139127D14C9}" destId="{5DB7212F-E552-4B6B-930E-BC4DDEF475D0}" srcOrd="2" destOrd="0" presId="urn:microsoft.com/office/officeart/2008/layout/LinedList"/>
    <dgm:cxn modelId="{B0CD2201-50CC-4656-8182-BF2718FEBC8B}" type="presParOf" srcId="{6BF34326-7710-4503-8082-C139127D14C9}" destId="{47D17C18-A76A-4978-9A72-02E58EB3EC77}" srcOrd="3" destOrd="0" presId="urn:microsoft.com/office/officeart/2008/layout/LinedList"/>
    <dgm:cxn modelId="{4E1BBB78-655B-47FA-B6FB-3ADE1EBA7C1C}" type="presParOf" srcId="{664CB46C-372B-44A7-B76E-5B356450141E}" destId="{71E3634C-8FD1-4164-AAF2-BE8DE61CC5A6}" srcOrd="6" destOrd="0" presId="urn:microsoft.com/office/officeart/2008/layout/LinedList"/>
    <dgm:cxn modelId="{E50DE647-84A2-4A98-8FD1-A7F136FA27FF}" type="presParOf" srcId="{664CB46C-372B-44A7-B76E-5B356450141E}" destId="{48ADF652-02A3-45B1-B725-F8DF260451E6}" srcOrd="7" destOrd="0" presId="urn:microsoft.com/office/officeart/2008/layout/LinedList"/>
    <dgm:cxn modelId="{4DD851B1-2E1F-4406-AFCF-4F33D7DF3179}" type="presParOf" srcId="{48ADF652-02A3-45B1-B725-F8DF260451E6}" destId="{834114D1-2226-4EE9-9749-A5B8BB19C7B5}" srcOrd="0" destOrd="0" presId="urn:microsoft.com/office/officeart/2008/layout/LinedList"/>
    <dgm:cxn modelId="{89C81738-D009-4291-9791-24576256EAA6}" type="presParOf" srcId="{48ADF652-02A3-45B1-B725-F8DF260451E6}" destId="{9BA84BFA-D400-4B75-873E-CC9A33A1B29B}" srcOrd="1" destOrd="0" presId="urn:microsoft.com/office/officeart/2008/layout/LinedList"/>
    <dgm:cxn modelId="{80745778-4AFC-4457-B709-3638514184B8}" type="presParOf" srcId="{9BA84BFA-D400-4B75-873E-CC9A33A1B29B}" destId="{AACD45BA-25C7-43D2-8BBC-79D98D511B4E}" srcOrd="0" destOrd="0" presId="urn:microsoft.com/office/officeart/2008/layout/LinedList"/>
    <dgm:cxn modelId="{AB6E8B88-4AC5-463C-A809-1255FB6E1ACC}" type="presParOf" srcId="{9BA84BFA-D400-4B75-873E-CC9A33A1B29B}" destId="{EA8C90C4-06E1-4240-BF4E-481A14E125B8}" srcOrd="1" destOrd="0" presId="urn:microsoft.com/office/officeart/2008/layout/LinedList"/>
    <dgm:cxn modelId="{650D54BA-396D-4213-A14D-E64F21217053}" type="presParOf" srcId="{EA8C90C4-06E1-4240-BF4E-481A14E125B8}" destId="{81823D2F-38B3-42F4-ABCE-A2EE8AF51C1A}" srcOrd="0" destOrd="0" presId="urn:microsoft.com/office/officeart/2008/layout/LinedList"/>
    <dgm:cxn modelId="{BD3FB92D-E1C5-4261-9EC4-3F1DC15AF106}" type="presParOf" srcId="{EA8C90C4-06E1-4240-BF4E-481A14E125B8}" destId="{CD723308-5CDE-4630-B4AE-9333342C4B97}" srcOrd="1" destOrd="0" presId="urn:microsoft.com/office/officeart/2008/layout/LinedList"/>
    <dgm:cxn modelId="{E2192275-5CA4-40E2-B5C2-4405A6B3879F}" type="presParOf" srcId="{EA8C90C4-06E1-4240-BF4E-481A14E125B8}" destId="{6075E63F-123E-4CAF-AB95-8473886E243F}" srcOrd="2" destOrd="0" presId="urn:microsoft.com/office/officeart/2008/layout/LinedList"/>
    <dgm:cxn modelId="{D92D3989-97F7-4F5B-A2D2-769F39E664B8}" type="presParOf" srcId="{9BA84BFA-D400-4B75-873E-CC9A33A1B29B}" destId="{36199071-14DF-4D9C-A8F7-C1E2A931E32D}" srcOrd="2" destOrd="0" presId="urn:microsoft.com/office/officeart/2008/layout/LinedList"/>
    <dgm:cxn modelId="{7296F96A-F9A4-4FCF-988D-96411A957837}" type="presParOf" srcId="{9BA84BFA-D400-4B75-873E-CC9A33A1B29B}" destId="{0E4E2047-8ADC-4EF0-BA83-07F26C147B04}" srcOrd="3" destOrd="0" presId="urn:microsoft.com/office/officeart/2008/layout/LinedList"/>
    <dgm:cxn modelId="{8DCD90A6-96E9-4539-9F95-F37FD84E5DBB}" type="presParOf" srcId="{664CB46C-372B-44A7-B76E-5B356450141E}" destId="{D9A6C77E-21F4-4662-AADF-3D4B509CD6A0}" srcOrd="8" destOrd="0" presId="urn:microsoft.com/office/officeart/2008/layout/LinedList"/>
    <dgm:cxn modelId="{7D627C35-14CE-468A-9B0B-E6A43BBF2E43}" type="presParOf" srcId="{664CB46C-372B-44A7-B76E-5B356450141E}" destId="{F8F18E28-89C4-4B39-90AC-A9456881D3CA}" srcOrd="9" destOrd="0" presId="urn:microsoft.com/office/officeart/2008/layout/LinedList"/>
    <dgm:cxn modelId="{ACD8BC5B-478E-4CCC-AA7E-66104AC26813}" type="presParOf" srcId="{F8F18E28-89C4-4B39-90AC-A9456881D3CA}" destId="{758450C4-EE65-464F-B69D-C0FB83530D0E}" srcOrd="0" destOrd="0" presId="urn:microsoft.com/office/officeart/2008/layout/LinedList"/>
    <dgm:cxn modelId="{BB20D971-9D5F-4E2E-A462-B12CBEC5B63B}" type="presParOf" srcId="{F8F18E28-89C4-4B39-90AC-A9456881D3CA}" destId="{D3F95394-23C7-4733-8C9F-03A3B13C0A91}" srcOrd="1" destOrd="0" presId="urn:microsoft.com/office/officeart/2008/layout/LinedList"/>
    <dgm:cxn modelId="{4A0F0772-53D5-4DB7-82D6-13672ABDC47D}" type="presParOf" srcId="{D3F95394-23C7-4733-8C9F-03A3B13C0A91}" destId="{1FDE14EE-8E55-48C9-A9A5-A402DACFE5DF}" srcOrd="0" destOrd="0" presId="urn:microsoft.com/office/officeart/2008/layout/LinedList"/>
    <dgm:cxn modelId="{12BF5EBA-8931-4833-B90B-DE1D160B0163}" type="presParOf" srcId="{D3F95394-23C7-4733-8C9F-03A3B13C0A91}" destId="{1F3493BB-F241-40EC-B547-EFD8F40491F3}" srcOrd="1" destOrd="0" presId="urn:microsoft.com/office/officeart/2008/layout/LinedList"/>
    <dgm:cxn modelId="{37A86CA8-52AA-4BFD-9CDA-A9E04F052ED7}" type="presParOf" srcId="{1F3493BB-F241-40EC-B547-EFD8F40491F3}" destId="{C601C0EF-04DF-45B6-84A1-B6E68E0D47D0}" srcOrd="0" destOrd="0" presId="urn:microsoft.com/office/officeart/2008/layout/LinedList"/>
    <dgm:cxn modelId="{916C8837-F098-4676-92C1-266A771490DD}" type="presParOf" srcId="{1F3493BB-F241-40EC-B547-EFD8F40491F3}" destId="{A98FEEE1-89C3-4A69-9BBE-2FF85209B085}" srcOrd="1" destOrd="0" presId="urn:microsoft.com/office/officeart/2008/layout/LinedList"/>
    <dgm:cxn modelId="{F9402D1E-E2C5-4031-B0CE-894BF016F026}" type="presParOf" srcId="{1F3493BB-F241-40EC-B547-EFD8F40491F3}" destId="{CF7A1429-D242-46E3-9F34-0C4D2DB84484}" srcOrd="2" destOrd="0" presId="urn:microsoft.com/office/officeart/2008/layout/LinedList"/>
    <dgm:cxn modelId="{723138F9-EFC3-4CD5-82FE-8B712DCE4519}" type="presParOf" srcId="{D3F95394-23C7-4733-8C9F-03A3B13C0A91}" destId="{77FE3E1C-DBE7-4EBA-8005-FF1DA1FD7532}" srcOrd="2" destOrd="0" presId="urn:microsoft.com/office/officeart/2008/layout/LinedList"/>
    <dgm:cxn modelId="{8A1912BE-1C7A-4C1B-A1D3-3535628DA42B}" type="presParOf" srcId="{D3F95394-23C7-4733-8C9F-03A3B13C0A91}" destId="{DEB33662-C230-43E8-99B6-379738FDF174}" srcOrd="3" destOrd="0" presId="urn:microsoft.com/office/officeart/2008/layout/LinedList"/>
    <dgm:cxn modelId="{F93F3330-5A99-4220-B53C-096E1E5DC613}" type="presParOf" srcId="{664CB46C-372B-44A7-B76E-5B356450141E}" destId="{B34AB858-8D2D-4BE4-B75A-1F27DB75A7E9}" srcOrd="10" destOrd="0" presId="urn:microsoft.com/office/officeart/2008/layout/LinedList"/>
    <dgm:cxn modelId="{FD742542-BB1A-47FB-9EB1-60F32DAE9026}" type="presParOf" srcId="{664CB46C-372B-44A7-B76E-5B356450141E}" destId="{5FA200DC-B66A-418C-AD9E-70776798924F}" srcOrd="11" destOrd="0" presId="urn:microsoft.com/office/officeart/2008/layout/LinedList"/>
    <dgm:cxn modelId="{5D08428D-F4FB-439D-A2C1-88302171BE90}" type="presParOf" srcId="{5FA200DC-B66A-418C-AD9E-70776798924F}" destId="{EF449720-AB16-40EE-93B2-42478A1FAAA8}" srcOrd="0" destOrd="0" presId="urn:microsoft.com/office/officeart/2008/layout/LinedList"/>
    <dgm:cxn modelId="{56D032C9-E886-400E-83AE-E3C6F04033D7}" type="presParOf" srcId="{5FA200DC-B66A-418C-AD9E-70776798924F}" destId="{F82F535D-2F77-4B2F-8872-BF6E862DF73A}" srcOrd="1" destOrd="0" presId="urn:microsoft.com/office/officeart/2008/layout/LinedList"/>
    <dgm:cxn modelId="{55571211-AC14-4A6B-BF88-5178FC5CAD57}" type="presParOf" srcId="{F82F535D-2F77-4B2F-8872-BF6E862DF73A}" destId="{69A043A7-1F0F-42C7-9C4C-C7CAEC8EA5BB}" srcOrd="0" destOrd="0" presId="urn:microsoft.com/office/officeart/2008/layout/LinedList"/>
    <dgm:cxn modelId="{258FAEBF-D401-49AF-A555-A73A7BC2F48A}" type="presParOf" srcId="{F82F535D-2F77-4B2F-8872-BF6E862DF73A}" destId="{3239B372-9002-43E6-8024-62D7CACD6B52}" srcOrd="1" destOrd="0" presId="urn:microsoft.com/office/officeart/2008/layout/LinedList"/>
    <dgm:cxn modelId="{80B17672-6129-4FF2-AFD1-F83AC5A27BB2}" type="presParOf" srcId="{3239B372-9002-43E6-8024-62D7CACD6B52}" destId="{812B0B05-E984-49B8-AE26-EC72288F5B38}" srcOrd="0" destOrd="0" presId="urn:microsoft.com/office/officeart/2008/layout/LinedList"/>
    <dgm:cxn modelId="{49718F1B-7B53-4FE0-A6D9-5E6D115AC521}" type="presParOf" srcId="{3239B372-9002-43E6-8024-62D7CACD6B52}" destId="{2DD963A4-6E6A-402E-AE3B-24F1552ADC9C}" srcOrd="1" destOrd="0" presId="urn:microsoft.com/office/officeart/2008/layout/LinedList"/>
    <dgm:cxn modelId="{D9567004-5CFF-4A1F-869E-6A92DCD124EF}" type="presParOf" srcId="{3239B372-9002-43E6-8024-62D7CACD6B52}" destId="{F17BD1B5-8F9B-4D93-9F5D-21A589682FF0}" srcOrd="2" destOrd="0" presId="urn:microsoft.com/office/officeart/2008/layout/LinedList"/>
    <dgm:cxn modelId="{A3778D04-432E-4542-BDCB-7CE8E65B03AD}" type="presParOf" srcId="{F82F535D-2F77-4B2F-8872-BF6E862DF73A}" destId="{63E8C244-0F41-4E71-A565-57DE0E8FAD07}" srcOrd="2" destOrd="0" presId="urn:microsoft.com/office/officeart/2008/layout/LinedList"/>
    <dgm:cxn modelId="{4F2F2F5D-AA9D-4E6C-BEE7-0946DD316382}" type="presParOf" srcId="{F82F535D-2F77-4B2F-8872-BF6E862DF73A}" destId="{81E6A383-BBA1-492F-9045-B91C7911C801}" srcOrd="3" destOrd="0" presId="urn:microsoft.com/office/officeart/2008/layout/LinedList"/>
    <dgm:cxn modelId="{47CC48AA-634C-4A0F-81D8-E11E14E7ED6A}" type="presParOf" srcId="{664CB46C-372B-44A7-B76E-5B356450141E}" destId="{AB21CF05-8157-49F7-B77A-E06C145030A8}" srcOrd="12" destOrd="0" presId="urn:microsoft.com/office/officeart/2008/layout/LinedList"/>
    <dgm:cxn modelId="{076478AD-53D6-411A-A8F3-0B732FB95DE5}" type="presParOf" srcId="{664CB46C-372B-44A7-B76E-5B356450141E}" destId="{3DB5B9BA-A299-4ED3-8CE8-AB8A83CF18E5}" srcOrd="13" destOrd="0" presId="urn:microsoft.com/office/officeart/2008/layout/LinedList"/>
    <dgm:cxn modelId="{09E250D4-3D2A-4838-A9AE-BBE1BE4227CC}" type="presParOf" srcId="{3DB5B9BA-A299-4ED3-8CE8-AB8A83CF18E5}" destId="{7B5964A2-C9A4-4080-9CA7-DBE1F25D85E2}" srcOrd="0" destOrd="0" presId="urn:microsoft.com/office/officeart/2008/layout/LinedList"/>
    <dgm:cxn modelId="{47E6791C-6BA9-4992-8C61-5F4CF112B926}" type="presParOf" srcId="{3DB5B9BA-A299-4ED3-8CE8-AB8A83CF18E5}" destId="{1AFF12F7-84AC-481C-9AA9-03E5EA2552A9}" srcOrd="1" destOrd="0" presId="urn:microsoft.com/office/officeart/2008/layout/LinedList"/>
    <dgm:cxn modelId="{9019C844-8FDF-4E95-9F93-0C29786CF250}" type="presParOf" srcId="{1AFF12F7-84AC-481C-9AA9-03E5EA2552A9}" destId="{A8FC27AA-ED8F-4CE7-A0B5-3C5BE60CBCBA}" srcOrd="0" destOrd="0" presId="urn:microsoft.com/office/officeart/2008/layout/LinedList"/>
    <dgm:cxn modelId="{016F59EF-980B-4844-A84F-3DDA7DC2C737}" type="presParOf" srcId="{1AFF12F7-84AC-481C-9AA9-03E5EA2552A9}" destId="{DAE512CF-3234-47E1-8F8F-F96D9226FD2B}" srcOrd="1" destOrd="0" presId="urn:microsoft.com/office/officeart/2008/layout/LinedList"/>
    <dgm:cxn modelId="{90101E04-E858-44BC-B89C-15B18FA51BD7}" type="presParOf" srcId="{DAE512CF-3234-47E1-8F8F-F96D9226FD2B}" destId="{D62EDA10-1AAE-427E-913D-4D530E72DE17}" srcOrd="0" destOrd="0" presId="urn:microsoft.com/office/officeart/2008/layout/LinedList"/>
    <dgm:cxn modelId="{A3B48FFD-4744-4352-ABD8-CA2CDDAD2E6D}" type="presParOf" srcId="{DAE512CF-3234-47E1-8F8F-F96D9226FD2B}" destId="{09BA81E8-2170-45A0-A345-3A2AF0EF6607}" srcOrd="1" destOrd="0" presId="urn:microsoft.com/office/officeart/2008/layout/LinedList"/>
    <dgm:cxn modelId="{92A7EDA7-E159-414B-85E2-B7EC40843789}" type="presParOf" srcId="{DAE512CF-3234-47E1-8F8F-F96D9226FD2B}" destId="{0DD3554D-5722-4A92-B3F3-B4B4E03BD08B}" srcOrd="2" destOrd="0" presId="urn:microsoft.com/office/officeart/2008/layout/LinedList"/>
    <dgm:cxn modelId="{5FF40E49-64DF-49A0-8D07-927F2B9D0132}" type="presParOf" srcId="{1AFF12F7-84AC-481C-9AA9-03E5EA2552A9}" destId="{7DA5BD00-E8E1-46DE-BCB8-CBF3CAE91099}" srcOrd="2" destOrd="0" presId="urn:microsoft.com/office/officeart/2008/layout/LinedList"/>
    <dgm:cxn modelId="{D1BC2905-3FDB-4EB4-93C7-9AAF1DE0D864}" type="presParOf" srcId="{1AFF12F7-84AC-481C-9AA9-03E5EA2552A9}" destId="{D05B51F2-673C-4BE4-903E-75F05B854BE5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455F8-75B1-4158-83AB-1B957070FB59}">
      <dsp:nvSpPr>
        <dsp:cNvPr id="0" name=""/>
        <dsp:cNvSpPr/>
      </dsp:nvSpPr>
      <dsp:spPr>
        <a:xfrm>
          <a:off x="0" y="5347"/>
          <a:ext cx="576745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rial Nova"/>
            </a:rPr>
            <a:t>Overachieved on all our goals</a:t>
          </a:r>
          <a:endParaRPr lang="en-US" sz="2000" kern="1200" dirty="0">
            <a:latin typeface="Arial Nova"/>
          </a:endParaRPr>
        </a:p>
      </dsp:txBody>
      <dsp:txXfrm>
        <a:off x="23417" y="28764"/>
        <a:ext cx="5720622" cy="432866"/>
      </dsp:txXfrm>
    </dsp:sp>
    <dsp:sp modelId="{5A60AD43-3780-4ADD-896B-986E30D6F8F9}">
      <dsp:nvSpPr>
        <dsp:cNvPr id="0" name=""/>
        <dsp:cNvSpPr/>
      </dsp:nvSpPr>
      <dsp:spPr>
        <a:xfrm>
          <a:off x="0" y="485047"/>
          <a:ext cx="5767456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117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Participants, researchers, studies, finances</a:t>
          </a:r>
        </a:p>
      </dsp:txBody>
      <dsp:txXfrm>
        <a:off x="0" y="485047"/>
        <a:ext cx="5767456" cy="331200"/>
      </dsp:txXfrm>
    </dsp:sp>
    <dsp:sp modelId="{0D05721C-FB4D-4871-AC0A-762EE7362564}">
      <dsp:nvSpPr>
        <dsp:cNvPr id="0" name=""/>
        <dsp:cNvSpPr/>
      </dsp:nvSpPr>
      <dsp:spPr>
        <a:xfrm>
          <a:off x="0" y="816247"/>
          <a:ext cx="576745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rial Nova"/>
            </a:rPr>
            <a:t>2nd in the region for NIHR recruitment in 21/22</a:t>
          </a:r>
          <a:endParaRPr lang="en-US" sz="2000" kern="1200" dirty="0">
            <a:latin typeface="Arial Nova"/>
          </a:endParaRPr>
        </a:p>
      </dsp:txBody>
      <dsp:txXfrm>
        <a:off x="23417" y="839664"/>
        <a:ext cx="5720622" cy="432866"/>
      </dsp:txXfrm>
    </dsp:sp>
    <dsp:sp modelId="{8E5D0020-6581-450D-948A-1A8E4FC028CE}">
      <dsp:nvSpPr>
        <dsp:cNvPr id="0" name=""/>
        <dsp:cNvSpPr/>
      </dsp:nvSpPr>
      <dsp:spPr>
        <a:xfrm>
          <a:off x="0" y="1353548"/>
          <a:ext cx="576745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rial Nova"/>
            </a:rPr>
            <a:t>Doubled recruitment from 17/18 to 20/21</a:t>
          </a:r>
          <a:endParaRPr lang="en-US" sz="2000" kern="1200" dirty="0">
            <a:latin typeface="Arial Nova"/>
          </a:endParaRPr>
        </a:p>
      </dsp:txBody>
      <dsp:txXfrm>
        <a:off x="23417" y="1376965"/>
        <a:ext cx="5720622" cy="432866"/>
      </dsp:txXfrm>
    </dsp:sp>
    <dsp:sp modelId="{32C141FC-CD57-4910-A09A-A1CACD1E6831}">
      <dsp:nvSpPr>
        <dsp:cNvPr id="0" name=""/>
        <dsp:cNvSpPr/>
      </dsp:nvSpPr>
      <dsp:spPr>
        <a:xfrm>
          <a:off x="0" y="1890848"/>
          <a:ext cx="576745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ova"/>
            </a:rPr>
            <a:t>Established home-grown research</a:t>
          </a:r>
        </a:p>
      </dsp:txBody>
      <dsp:txXfrm>
        <a:off x="23417" y="1914265"/>
        <a:ext cx="5720622" cy="432866"/>
      </dsp:txXfrm>
    </dsp:sp>
    <dsp:sp modelId="{5744F2AE-9023-4E6C-B4DC-43E1792B5DC6}">
      <dsp:nvSpPr>
        <dsp:cNvPr id="0" name=""/>
        <dsp:cNvSpPr/>
      </dsp:nvSpPr>
      <dsp:spPr>
        <a:xfrm>
          <a:off x="0" y="2370548"/>
          <a:ext cx="5767456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117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 Nova"/>
            </a:rPr>
            <a:t>Long COVID, The Synapse Centre</a:t>
          </a:r>
        </a:p>
      </dsp:txBody>
      <dsp:txXfrm>
        <a:off x="0" y="2370548"/>
        <a:ext cx="5767456" cy="331200"/>
      </dsp:txXfrm>
    </dsp:sp>
    <dsp:sp modelId="{C184417C-1237-44CE-9D7F-505A6318EFCE}">
      <dsp:nvSpPr>
        <dsp:cNvPr id="0" name=""/>
        <dsp:cNvSpPr/>
      </dsp:nvSpPr>
      <dsp:spPr>
        <a:xfrm>
          <a:off x="0" y="2701748"/>
          <a:ext cx="576745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Nova"/>
            </a:rPr>
            <a:t>Created new joint academic posts</a:t>
          </a:r>
        </a:p>
      </dsp:txBody>
      <dsp:txXfrm>
        <a:off x="23417" y="2725165"/>
        <a:ext cx="5720622" cy="432866"/>
      </dsp:txXfrm>
    </dsp:sp>
    <dsp:sp modelId="{6CE66C2B-A6E7-4193-818E-D57DD0ADEDBA}">
      <dsp:nvSpPr>
        <dsp:cNvPr id="0" name=""/>
        <dsp:cNvSpPr/>
      </dsp:nvSpPr>
      <dsp:spPr>
        <a:xfrm>
          <a:off x="0" y="3239048"/>
          <a:ext cx="5767456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Arial Nova"/>
            </a:rPr>
            <a:t>Strong financial position for future</a:t>
          </a:r>
        </a:p>
      </dsp:txBody>
      <dsp:txXfrm>
        <a:off x="23417" y="3262465"/>
        <a:ext cx="5720622" cy="432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098FE-77B3-4E1F-B0BE-1FB1684D0B88}">
      <dsp:nvSpPr>
        <dsp:cNvPr id="0" name=""/>
        <dsp:cNvSpPr/>
      </dsp:nvSpPr>
      <dsp:spPr>
        <a:xfrm>
          <a:off x="0" y="59717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Focus on delivery and time to target</a:t>
          </a:r>
          <a:endParaRPr lang="en-US" sz="1700" kern="1200">
            <a:latin typeface="Arial Nova"/>
          </a:endParaRPr>
        </a:p>
      </dsp:txBody>
      <dsp:txXfrm>
        <a:off x="0" y="59717"/>
        <a:ext cx="1802330" cy="1081398"/>
      </dsp:txXfrm>
    </dsp:sp>
    <dsp:sp modelId="{57BADDAA-351B-4146-9D4C-92B0F3B24C9E}">
      <dsp:nvSpPr>
        <dsp:cNvPr id="0" name=""/>
        <dsp:cNvSpPr/>
      </dsp:nvSpPr>
      <dsp:spPr>
        <a:xfrm>
          <a:off x="1982562" y="59717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'No decision about me, without me'</a:t>
          </a:r>
          <a:endParaRPr lang="en-US" sz="1700" kern="1200">
            <a:latin typeface="Arial Nova"/>
          </a:endParaRPr>
        </a:p>
      </dsp:txBody>
      <dsp:txXfrm>
        <a:off x="1982562" y="59717"/>
        <a:ext cx="1802330" cy="1081398"/>
      </dsp:txXfrm>
    </dsp:sp>
    <dsp:sp modelId="{7B704DFC-0955-4111-A8A7-D781D624AB1A}">
      <dsp:nvSpPr>
        <dsp:cNvPr id="0" name=""/>
        <dsp:cNvSpPr/>
      </dsp:nvSpPr>
      <dsp:spPr>
        <a:xfrm>
          <a:off x="3965126" y="59717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Develop home-grown research</a:t>
          </a:r>
          <a:endParaRPr lang="en-US" sz="1700" kern="1200">
            <a:latin typeface="Arial Nova"/>
          </a:endParaRPr>
        </a:p>
      </dsp:txBody>
      <dsp:txXfrm>
        <a:off x="3965126" y="59717"/>
        <a:ext cx="1802330" cy="1081398"/>
      </dsp:txXfrm>
    </dsp:sp>
    <dsp:sp modelId="{F10A6D1B-7F27-4AEB-BCD6-A6F6AC97644D}">
      <dsp:nvSpPr>
        <dsp:cNvPr id="0" name=""/>
        <dsp:cNvSpPr/>
      </dsp:nvSpPr>
      <dsp:spPr>
        <a:xfrm>
          <a:off x="0" y="1321349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Inclusivity is paramount</a:t>
          </a:r>
          <a:endParaRPr lang="en-US" sz="1700" kern="1200">
            <a:latin typeface="Arial Nova"/>
          </a:endParaRPr>
        </a:p>
      </dsp:txBody>
      <dsp:txXfrm>
        <a:off x="0" y="1321349"/>
        <a:ext cx="1802330" cy="1081398"/>
      </dsp:txXfrm>
    </dsp:sp>
    <dsp:sp modelId="{2229298D-FC3F-4C4A-BED6-187644466DA3}">
      <dsp:nvSpPr>
        <dsp:cNvPr id="0" name=""/>
        <dsp:cNvSpPr/>
      </dsp:nvSpPr>
      <dsp:spPr>
        <a:xfrm>
          <a:off x="1982562" y="1321348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Support AHP working, extend to academic nursing</a:t>
          </a:r>
          <a:endParaRPr lang="en-US" sz="1700" kern="1200">
            <a:latin typeface="Arial Nova"/>
          </a:endParaRPr>
        </a:p>
      </dsp:txBody>
      <dsp:txXfrm>
        <a:off x="1982562" y="1321348"/>
        <a:ext cx="1802330" cy="1081398"/>
      </dsp:txXfrm>
    </dsp:sp>
    <dsp:sp modelId="{F8626DD6-920C-4AFF-8DA7-01795F4E57EC}">
      <dsp:nvSpPr>
        <dsp:cNvPr id="0" name=""/>
        <dsp:cNvSpPr/>
      </dsp:nvSpPr>
      <dsp:spPr>
        <a:xfrm>
          <a:off x="3965126" y="1321348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Partnership working</a:t>
          </a:r>
          <a:endParaRPr lang="en-US" sz="1700" kern="1200">
            <a:latin typeface="Arial Nova"/>
          </a:endParaRPr>
        </a:p>
      </dsp:txBody>
      <dsp:txXfrm>
        <a:off x="3965126" y="1321348"/>
        <a:ext cx="1802330" cy="1081398"/>
      </dsp:txXfrm>
    </dsp:sp>
    <dsp:sp modelId="{8C0F53F0-9112-463D-822B-C2B895E1F25D}">
      <dsp:nvSpPr>
        <dsp:cNvPr id="0" name=""/>
        <dsp:cNvSpPr/>
      </dsp:nvSpPr>
      <dsp:spPr>
        <a:xfrm>
          <a:off x="991281" y="2582979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Expand our team</a:t>
          </a:r>
          <a:endParaRPr lang="en-US" sz="1700" kern="1200">
            <a:latin typeface="Arial Nova"/>
          </a:endParaRPr>
        </a:p>
      </dsp:txBody>
      <dsp:txXfrm>
        <a:off x="991281" y="2582979"/>
        <a:ext cx="1802330" cy="1081398"/>
      </dsp:txXfrm>
    </dsp:sp>
    <dsp:sp modelId="{09B3E024-AE12-4023-BA7D-02F237B0C140}">
      <dsp:nvSpPr>
        <dsp:cNvPr id="0" name=""/>
        <dsp:cNvSpPr/>
      </dsp:nvSpPr>
      <dsp:spPr>
        <a:xfrm>
          <a:off x="2973844" y="2582979"/>
          <a:ext cx="1802330" cy="1081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Arial Nova"/>
            </a:rPr>
            <a:t>Promote research across NHS</a:t>
          </a:r>
          <a:endParaRPr lang="en-US" sz="1700" kern="1200">
            <a:latin typeface="Arial Nova"/>
          </a:endParaRPr>
        </a:p>
      </dsp:txBody>
      <dsp:txXfrm>
        <a:off x="2973844" y="2582979"/>
        <a:ext cx="1802330" cy="1081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6644F-F2B0-42E9-B9DA-DF366B5F4C6E}">
      <dsp:nvSpPr>
        <dsp:cNvPr id="0" name=""/>
        <dsp:cNvSpPr/>
      </dsp:nvSpPr>
      <dsp:spPr>
        <a:xfrm>
          <a:off x="0" y="491"/>
          <a:ext cx="72440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F0C13-450A-4B55-B013-C249DE833599}">
      <dsp:nvSpPr>
        <dsp:cNvPr id="0" name=""/>
        <dsp:cNvSpPr/>
      </dsp:nvSpPr>
      <dsp:spPr>
        <a:xfrm>
          <a:off x="0" y="491"/>
          <a:ext cx="1448810" cy="57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Nova"/>
            </a:rPr>
            <a:t>Invest in</a:t>
          </a:r>
        </a:p>
      </dsp:txBody>
      <dsp:txXfrm>
        <a:off x="0" y="491"/>
        <a:ext cx="1448810" cy="575245"/>
      </dsp:txXfrm>
    </dsp:sp>
    <dsp:sp modelId="{E4746AEB-8257-4104-87B2-173BEF7ECF0F}">
      <dsp:nvSpPr>
        <dsp:cNvPr id="0" name=""/>
        <dsp:cNvSpPr/>
      </dsp:nvSpPr>
      <dsp:spPr>
        <a:xfrm>
          <a:off x="1557471" y="26613"/>
          <a:ext cx="5686582" cy="52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ova"/>
            </a:rPr>
            <a:t>Invest in 2 new Da Vinci robots</a:t>
          </a:r>
        </a:p>
      </dsp:txBody>
      <dsp:txXfrm>
        <a:off x="1557471" y="26613"/>
        <a:ext cx="5686582" cy="522439"/>
      </dsp:txXfrm>
    </dsp:sp>
    <dsp:sp modelId="{359A6DF3-B830-4A64-B77F-4CD46C215D3A}">
      <dsp:nvSpPr>
        <dsp:cNvPr id="0" name=""/>
        <dsp:cNvSpPr/>
      </dsp:nvSpPr>
      <dsp:spPr>
        <a:xfrm>
          <a:off x="1448810" y="549053"/>
          <a:ext cx="5795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E3EF9-BE5E-484A-A88D-91938DECCA9A}">
      <dsp:nvSpPr>
        <dsp:cNvPr id="0" name=""/>
        <dsp:cNvSpPr/>
      </dsp:nvSpPr>
      <dsp:spPr>
        <a:xfrm>
          <a:off x="0" y="575737"/>
          <a:ext cx="72440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553AC-6867-4FCE-98F7-E8715A9A2806}">
      <dsp:nvSpPr>
        <dsp:cNvPr id="0" name=""/>
        <dsp:cNvSpPr/>
      </dsp:nvSpPr>
      <dsp:spPr>
        <a:xfrm>
          <a:off x="0" y="575737"/>
          <a:ext cx="1448810" cy="57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Nova"/>
            </a:rPr>
            <a:t>Launch</a:t>
          </a:r>
        </a:p>
      </dsp:txBody>
      <dsp:txXfrm>
        <a:off x="0" y="575737"/>
        <a:ext cx="1448810" cy="575245"/>
      </dsp:txXfrm>
    </dsp:sp>
    <dsp:sp modelId="{F8BFFFDF-9548-419F-A540-53AFDAF756F6}">
      <dsp:nvSpPr>
        <dsp:cNvPr id="0" name=""/>
        <dsp:cNvSpPr/>
      </dsp:nvSpPr>
      <dsp:spPr>
        <a:xfrm>
          <a:off x="1557471" y="601859"/>
          <a:ext cx="5686582" cy="52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 Nova"/>
            </a:rPr>
            <a:t>Launch Innovation Fellowship </a:t>
          </a:r>
          <a:r>
            <a:rPr lang="en-US" sz="1600" kern="1200" dirty="0" err="1">
              <a:latin typeface="Arial Nova"/>
            </a:rPr>
            <a:t>programme</a:t>
          </a:r>
          <a:endParaRPr lang="en-US" sz="1600" kern="1200" dirty="0">
            <a:latin typeface="Arial Nova"/>
          </a:endParaRPr>
        </a:p>
      </dsp:txBody>
      <dsp:txXfrm>
        <a:off x="1557471" y="601859"/>
        <a:ext cx="5686582" cy="522439"/>
      </dsp:txXfrm>
    </dsp:sp>
    <dsp:sp modelId="{560FCF58-4598-4227-AE6C-B90D6A9398C9}">
      <dsp:nvSpPr>
        <dsp:cNvPr id="0" name=""/>
        <dsp:cNvSpPr/>
      </dsp:nvSpPr>
      <dsp:spPr>
        <a:xfrm>
          <a:off x="1448810" y="1124299"/>
          <a:ext cx="5795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0C9A-5C10-4255-8546-8CA8C1F82BEB}">
      <dsp:nvSpPr>
        <dsp:cNvPr id="0" name=""/>
        <dsp:cNvSpPr/>
      </dsp:nvSpPr>
      <dsp:spPr>
        <a:xfrm>
          <a:off x="0" y="1150982"/>
          <a:ext cx="72440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D339E-FEA4-4113-BFA0-748950C0348E}">
      <dsp:nvSpPr>
        <dsp:cNvPr id="0" name=""/>
        <dsp:cNvSpPr/>
      </dsp:nvSpPr>
      <dsp:spPr>
        <a:xfrm>
          <a:off x="0" y="1150982"/>
          <a:ext cx="1448810" cy="57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Nova"/>
            </a:rPr>
            <a:t>Launch</a:t>
          </a:r>
        </a:p>
      </dsp:txBody>
      <dsp:txXfrm>
        <a:off x="0" y="1150982"/>
        <a:ext cx="1448810" cy="575245"/>
      </dsp:txXfrm>
    </dsp:sp>
    <dsp:sp modelId="{F39C32E6-D799-48A5-9FD1-7B2C3BCFC828}">
      <dsp:nvSpPr>
        <dsp:cNvPr id="0" name=""/>
        <dsp:cNvSpPr/>
      </dsp:nvSpPr>
      <dsp:spPr>
        <a:xfrm>
          <a:off x="1557471" y="1177104"/>
          <a:ext cx="5686582" cy="52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Launch BT Vanguard </a:t>
          </a:r>
          <a:r>
            <a:rPr lang="en-US" sz="1600" kern="1200" err="1">
              <a:latin typeface="Arial Nova"/>
            </a:rPr>
            <a:t>programme</a:t>
          </a:r>
        </a:p>
      </dsp:txBody>
      <dsp:txXfrm>
        <a:off x="1557471" y="1177104"/>
        <a:ext cx="5686582" cy="522439"/>
      </dsp:txXfrm>
    </dsp:sp>
    <dsp:sp modelId="{5DB7212F-E552-4B6B-930E-BC4DDEF475D0}">
      <dsp:nvSpPr>
        <dsp:cNvPr id="0" name=""/>
        <dsp:cNvSpPr/>
      </dsp:nvSpPr>
      <dsp:spPr>
        <a:xfrm>
          <a:off x="1448810" y="1699544"/>
          <a:ext cx="5795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3634C-8FD1-4164-AAF2-BE8DE61CC5A6}">
      <dsp:nvSpPr>
        <dsp:cNvPr id="0" name=""/>
        <dsp:cNvSpPr/>
      </dsp:nvSpPr>
      <dsp:spPr>
        <a:xfrm>
          <a:off x="0" y="1726228"/>
          <a:ext cx="72440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4114D1-2226-4EE9-9749-A5B8BB19C7B5}">
      <dsp:nvSpPr>
        <dsp:cNvPr id="0" name=""/>
        <dsp:cNvSpPr/>
      </dsp:nvSpPr>
      <dsp:spPr>
        <a:xfrm>
          <a:off x="0" y="1726228"/>
          <a:ext cx="1448810" cy="57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Nova"/>
            </a:rPr>
            <a:t>Progress</a:t>
          </a:r>
        </a:p>
      </dsp:txBody>
      <dsp:txXfrm>
        <a:off x="0" y="1726228"/>
        <a:ext cx="1448810" cy="575245"/>
      </dsp:txXfrm>
    </dsp:sp>
    <dsp:sp modelId="{CD723308-5CDE-4630-B4AE-9333342C4B97}">
      <dsp:nvSpPr>
        <dsp:cNvPr id="0" name=""/>
        <dsp:cNvSpPr/>
      </dsp:nvSpPr>
      <dsp:spPr>
        <a:xfrm>
          <a:off x="1557471" y="1752350"/>
          <a:ext cx="5686582" cy="52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Progress partnership of The Institute of Excellence in Robotic Surgery (TIERS)</a:t>
          </a:r>
        </a:p>
      </dsp:txBody>
      <dsp:txXfrm>
        <a:off x="1557471" y="1752350"/>
        <a:ext cx="5686582" cy="522439"/>
      </dsp:txXfrm>
    </dsp:sp>
    <dsp:sp modelId="{36199071-14DF-4D9C-A8F7-C1E2A931E32D}">
      <dsp:nvSpPr>
        <dsp:cNvPr id="0" name=""/>
        <dsp:cNvSpPr/>
      </dsp:nvSpPr>
      <dsp:spPr>
        <a:xfrm>
          <a:off x="1448810" y="2274790"/>
          <a:ext cx="5795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6C77E-21F4-4662-AADF-3D4B509CD6A0}">
      <dsp:nvSpPr>
        <dsp:cNvPr id="0" name=""/>
        <dsp:cNvSpPr/>
      </dsp:nvSpPr>
      <dsp:spPr>
        <a:xfrm>
          <a:off x="0" y="2301474"/>
          <a:ext cx="72440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8450C4-EE65-464F-B69D-C0FB83530D0E}">
      <dsp:nvSpPr>
        <dsp:cNvPr id="0" name=""/>
        <dsp:cNvSpPr/>
      </dsp:nvSpPr>
      <dsp:spPr>
        <a:xfrm>
          <a:off x="0" y="2301474"/>
          <a:ext cx="1448810" cy="57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Nova"/>
            </a:rPr>
            <a:t>Promote</a:t>
          </a:r>
        </a:p>
      </dsp:txBody>
      <dsp:txXfrm>
        <a:off x="0" y="2301474"/>
        <a:ext cx="1448810" cy="575245"/>
      </dsp:txXfrm>
    </dsp:sp>
    <dsp:sp modelId="{A98FEEE1-89C3-4A69-9BBE-2FF85209B085}">
      <dsp:nvSpPr>
        <dsp:cNvPr id="0" name=""/>
        <dsp:cNvSpPr/>
      </dsp:nvSpPr>
      <dsp:spPr>
        <a:xfrm>
          <a:off x="1557471" y="2327596"/>
          <a:ext cx="5686582" cy="52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Promote the Innovation offering for staff</a:t>
          </a:r>
        </a:p>
      </dsp:txBody>
      <dsp:txXfrm>
        <a:off x="1557471" y="2327596"/>
        <a:ext cx="5686582" cy="522439"/>
      </dsp:txXfrm>
    </dsp:sp>
    <dsp:sp modelId="{77FE3E1C-DBE7-4EBA-8005-FF1DA1FD7532}">
      <dsp:nvSpPr>
        <dsp:cNvPr id="0" name=""/>
        <dsp:cNvSpPr/>
      </dsp:nvSpPr>
      <dsp:spPr>
        <a:xfrm>
          <a:off x="1448810" y="2850036"/>
          <a:ext cx="5795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AB858-8D2D-4BE4-B75A-1F27DB75A7E9}">
      <dsp:nvSpPr>
        <dsp:cNvPr id="0" name=""/>
        <dsp:cNvSpPr/>
      </dsp:nvSpPr>
      <dsp:spPr>
        <a:xfrm>
          <a:off x="0" y="2876720"/>
          <a:ext cx="72440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49720-AB16-40EE-93B2-42478A1FAAA8}">
      <dsp:nvSpPr>
        <dsp:cNvPr id="0" name=""/>
        <dsp:cNvSpPr/>
      </dsp:nvSpPr>
      <dsp:spPr>
        <a:xfrm>
          <a:off x="0" y="2876720"/>
          <a:ext cx="1448810" cy="57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Nova"/>
            </a:rPr>
            <a:t>Expand</a:t>
          </a:r>
        </a:p>
      </dsp:txBody>
      <dsp:txXfrm>
        <a:off x="0" y="2876720"/>
        <a:ext cx="1448810" cy="575245"/>
      </dsp:txXfrm>
    </dsp:sp>
    <dsp:sp modelId="{2DD963A4-6E6A-402E-AE3B-24F1552ADC9C}">
      <dsp:nvSpPr>
        <dsp:cNvPr id="0" name=""/>
        <dsp:cNvSpPr/>
      </dsp:nvSpPr>
      <dsp:spPr>
        <a:xfrm>
          <a:off x="1557471" y="2902841"/>
          <a:ext cx="5686582" cy="52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Arial Nova"/>
            </a:rPr>
            <a:t>Expand the role of simulation training, particularly through the ICENI Centre and East Anglia Simulation Centre</a:t>
          </a:r>
        </a:p>
      </dsp:txBody>
      <dsp:txXfrm>
        <a:off x="1557471" y="2902841"/>
        <a:ext cx="5686582" cy="522439"/>
      </dsp:txXfrm>
    </dsp:sp>
    <dsp:sp modelId="{63E8C244-0F41-4E71-A565-57DE0E8FAD07}">
      <dsp:nvSpPr>
        <dsp:cNvPr id="0" name=""/>
        <dsp:cNvSpPr/>
      </dsp:nvSpPr>
      <dsp:spPr>
        <a:xfrm>
          <a:off x="1448810" y="3425281"/>
          <a:ext cx="5795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1CF05-8157-49F7-B77A-E06C145030A8}">
      <dsp:nvSpPr>
        <dsp:cNvPr id="0" name=""/>
        <dsp:cNvSpPr/>
      </dsp:nvSpPr>
      <dsp:spPr>
        <a:xfrm>
          <a:off x="0" y="3451965"/>
          <a:ext cx="724405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964A2-C9A4-4080-9CA7-DBE1F25D85E2}">
      <dsp:nvSpPr>
        <dsp:cNvPr id="0" name=""/>
        <dsp:cNvSpPr/>
      </dsp:nvSpPr>
      <dsp:spPr>
        <a:xfrm>
          <a:off x="0" y="3451965"/>
          <a:ext cx="1448810" cy="575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Nova"/>
            </a:rPr>
            <a:t>Develop</a:t>
          </a:r>
        </a:p>
      </dsp:txBody>
      <dsp:txXfrm>
        <a:off x="0" y="3451965"/>
        <a:ext cx="1448810" cy="575245"/>
      </dsp:txXfrm>
    </dsp:sp>
    <dsp:sp modelId="{09BA81E8-2170-45A0-A345-3A2AF0EF6607}">
      <dsp:nvSpPr>
        <dsp:cNvPr id="0" name=""/>
        <dsp:cNvSpPr/>
      </dsp:nvSpPr>
      <dsp:spPr>
        <a:xfrm>
          <a:off x="1557471" y="3478087"/>
          <a:ext cx="5686582" cy="522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 Nova"/>
            </a:rPr>
            <a:t>Develop physical facilities at Trust</a:t>
          </a:r>
        </a:p>
      </dsp:txBody>
      <dsp:txXfrm>
        <a:off x="1557471" y="3478087"/>
        <a:ext cx="5686582" cy="522439"/>
      </dsp:txXfrm>
    </dsp:sp>
    <dsp:sp modelId="{7DA5BD00-E8E1-46DE-BCB8-CBF3CAE91099}">
      <dsp:nvSpPr>
        <dsp:cNvPr id="0" name=""/>
        <dsp:cNvSpPr/>
      </dsp:nvSpPr>
      <dsp:spPr>
        <a:xfrm>
          <a:off x="1448810" y="4000527"/>
          <a:ext cx="579524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52B6C-D76D-43F6-89DB-24AE39E7F567}" type="datetimeFigureOut">
              <a:t>9/2/2022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CDF05-6B2B-4402-B1DE-2E9BC8674FB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26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2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P16 in AR</a:t>
            </a:r>
            <a:br>
              <a:rPr lang="en-US" dirty="0">
                <a:cs typeface="+mn-lt"/>
              </a:rPr>
            </a:br>
            <a:r>
              <a:rPr lang="en-US" dirty="0"/>
              <a:t>P7 in AR</a:t>
            </a:r>
          </a:p>
          <a:p>
            <a:r>
              <a:rPr lang="en-US" dirty="0"/>
              <a:t>P12 in 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440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RECOVERY = Randomised Evaluation of COVID </a:t>
            </a:r>
            <a:r>
              <a:rPr lang="en-GB" dirty="0" err="1"/>
              <a:t>thERapY</a:t>
            </a:r>
            <a:endParaRPr lang="en-GB" dirty="0"/>
          </a:p>
          <a:p>
            <a:r>
              <a:rPr lang="en-GB" dirty="0"/>
              <a:t>SIREN = SARSCoV2 Immunity and </a:t>
            </a:r>
            <a:r>
              <a:rPr lang="en-GB" dirty="0" err="1"/>
              <a:t>ReiNfection</a:t>
            </a:r>
            <a:r>
              <a:rPr lang="en-GB" dirty="0"/>
              <a:t> study</a:t>
            </a:r>
          </a:p>
          <a:p>
            <a:r>
              <a:rPr lang="en-GB" dirty="0" err="1"/>
              <a:t>GenOMICC</a:t>
            </a:r>
            <a:r>
              <a:rPr lang="en-GB" dirty="0"/>
              <a:t> = Genetic variation in response to critical illness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00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Tea with the Mayor of Ipswich</a:t>
            </a:r>
          </a:p>
          <a:p>
            <a:r>
              <a:rPr lang="en-US" dirty="0">
                <a:cs typeface="Calibri"/>
              </a:rPr>
              <a:t>Staff commendations and award</a:t>
            </a:r>
          </a:p>
          <a:p>
            <a:r>
              <a:rPr lang="en-US" dirty="0">
                <a:cs typeface="Calibri"/>
              </a:rPr>
              <a:t>Red for Research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426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Our surgical robots</a:t>
            </a:r>
          </a:p>
          <a:p>
            <a:r>
              <a:rPr lang="en-US" dirty="0">
                <a:cs typeface="Calibri"/>
              </a:rPr>
              <a:t>Training in action</a:t>
            </a:r>
          </a:p>
          <a:p>
            <a:r>
              <a:rPr lang="en-US" dirty="0">
                <a:cs typeface="Calibri"/>
              </a:rPr>
              <a:t>Mr Subash Vasudevan, Clinical Director for Innovation, chair of ESNEFT Robotic Surgery group and East of England winner of the NHS parliamentary awards</a:t>
            </a:r>
          </a:p>
          <a:p>
            <a:r>
              <a:rPr lang="en-US" dirty="0">
                <a:cs typeface="Calibri"/>
              </a:rPr>
              <a:t>Mr Alam and Mr Parrott with one of our </a:t>
            </a:r>
            <a:r>
              <a:rPr lang="en-US" dirty="0" err="1">
                <a:cs typeface="Calibri"/>
              </a:rPr>
              <a:t>orthopaedic</a:t>
            </a:r>
            <a:r>
              <a:rPr lang="en-US" dirty="0">
                <a:cs typeface="Calibri"/>
              </a:rPr>
              <a:t> robots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3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P17 in 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Robotic surgery: £10</a:t>
            </a:r>
          </a:p>
          <a:p>
            <a:r>
              <a:rPr lang="en-US" dirty="0">
                <a:cs typeface="Calibri"/>
              </a:rPr>
              <a:t>Advanced sim: £3m</a:t>
            </a:r>
          </a:p>
          <a:p>
            <a:r>
              <a:rPr lang="en-US" dirty="0">
                <a:cs typeface="Calibri"/>
              </a:rPr>
              <a:t>Digital path: £1.4m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77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P18 in AR</a:t>
            </a:r>
          </a:p>
          <a:p>
            <a:r>
              <a:rPr lang="en-US" dirty="0">
                <a:cs typeface="+mn-lt"/>
              </a:rPr>
              <a:t>P20 in AR</a:t>
            </a:r>
          </a:p>
          <a:p>
            <a:r>
              <a:rPr lang="en-US" dirty="0">
                <a:cs typeface="+mn-lt"/>
              </a:rPr>
              <a:t>P21 in AR</a:t>
            </a:r>
          </a:p>
          <a:p>
            <a:r>
              <a:rPr lang="en-US" dirty="0">
                <a:cs typeface="+mn-lt"/>
              </a:rPr>
              <a:t>P32 in AR</a:t>
            </a:r>
          </a:p>
          <a:p>
            <a:r>
              <a:rPr lang="en-US" dirty="0">
                <a:cs typeface="+mn-lt"/>
              </a:rPr>
              <a:t>P33 in 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575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CDF05-6B2B-4402-B1DE-2E9BC8674F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58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68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17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8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07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6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16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1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09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64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9/2/2022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13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54" r:id="rId6"/>
    <p:sldLayoutId id="2147483950" r:id="rId7"/>
    <p:sldLayoutId id="2147483951" r:id="rId8"/>
    <p:sldLayoutId id="2147483952" r:id="rId9"/>
    <p:sldLayoutId id="2147483953" r:id="rId10"/>
    <p:sldLayoutId id="2147483955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nqJfgrEOtk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" name="Rectangle 21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" name="Picture 3">
            <a:extLst>
              <a:ext uri="{FF2B5EF4-FFF2-40B4-BE49-F238E27FC236}">
                <a16:creationId xmlns:a16="http://schemas.microsoft.com/office/drawing/2014/main" id="{B546479B-B74D-D7F1-80B4-71FBFC35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5653" r="-2" b="4366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16" name="Oval 215">
            <a:extLst>
              <a:ext uri="{FF2B5EF4-FFF2-40B4-BE49-F238E27FC236}">
                <a16:creationId xmlns:a16="http://schemas.microsoft.com/office/drawing/2014/main" id="{07F1F8E1-08C9-4C32-8CD0-F0DEB444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197" y="1114197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0159" y="2211978"/>
            <a:ext cx="3535679" cy="1425728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GB" sz="2000" dirty="0">
                <a:latin typeface="Arial Nova"/>
              </a:rPr>
              <a:t>Research &amp; Development</a:t>
            </a:r>
            <a:br>
              <a:rPr lang="en-GB" sz="2000">
                <a:latin typeface="Arial Nova"/>
              </a:rPr>
            </a:br>
            <a:r>
              <a:rPr lang="en-GB" sz="2000" dirty="0">
                <a:latin typeface="Arial Nova"/>
              </a:rPr>
              <a:t>+</a:t>
            </a:r>
            <a:br>
              <a:rPr lang="en-GB" sz="2000">
                <a:latin typeface="Arial Nova"/>
              </a:rPr>
            </a:br>
            <a:r>
              <a:rPr lang="en-GB" sz="2000" dirty="0">
                <a:latin typeface="Arial Nova"/>
              </a:rPr>
              <a:t>Innovation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49360"/>
            <a:ext cx="3048000" cy="8775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GB" dirty="0">
                <a:latin typeface="Arial Nova"/>
              </a:rPr>
              <a:t>Annual Report highlights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414C5C93-B9E9-4392-ADCF-ABF21209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F594388C-451C-78AA-3B2C-739EA5A56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000" y="360000"/>
            <a:ext cx="281635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EE2BC33-F8B8-4768-AE46-E7CF6E3D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5EB5AC-4150-4206-9DBE-37DD0EBF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D1DF84D-71E8-F9BE-8F19-0D50F58A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4C6DA42-0434-029C-72C8-E2AAF6B37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642" y="387152"/>
            <a:ext cx="7160522" cy="938213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Arial Nova"/>
                <a:cs typeface="Arial"/>
              </a:rPr>
              <a:t>R&amp;D and Innovation will move forward with their strategies.</a:t>
            </a: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7DFAD5FC-50D4-6D72-4286-1555FA144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997" y="387152"/>
            <a:ext cx="2743200" cy="7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6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" name="Picture 3">
            <a:extLst>
              <a:ext uri="{FF2B5EF4-FFF2-40B4-BE49-F238E27FC236}">
                <a16:creationId xmlns:a16="http://schemas.microsoft.com/office/drawing/2014/main" id="{B546479B-B74D-D7F1-80B4-71FBFC351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0" b="409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7DC079-5377-95FE-6BC2-15E7DA051AD9}"/>
              </a:ext>
            </a:extLst>
          </p:cNvPr>
          <p:cNvSpPr txBox="1"/>
          <p:nvPr/>
        </p:nvSpPr>
        <p:spPr>
          <a:xfrm>
            <a:off x="8407400" y="3890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E09638D-E83F-43F6-69C7-A8B27476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786" y="1413942"/>
            <a:ext cx="3308041" cy="1345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3200" b="1">
                <a:latin typeface="Arial Nova"/>
                <a:ea typeface="+mn-lt"/>
                <a:cs typeface="+mn-lt"/>
              </a:rPr>
              <a:t>R&amp;D in 2022 and beyond</a:t>
            </a:r>
          </a:p>
        </p:txBody>
      </p:sp>
      <p:graphicFrame>
        <p:nvGraphicFramePr>
          <p:cNvPr id="229" name="TextBox 1">
            <a:extLst>
              <a:ext uri="{FF2B5EF4-FFF2-40B4-BE49-F238E27FC236}">
                <a16:creationId xmlns:a16="http://schemas.microsoft.com/office/drawing/2014/main" id="{C7FD4A83-44CC-5F5F-CD44-F8C77DE9B132}"/>
              </a:ext>
            </a:extLst>
          </p:cNvPr>
          <p:cNvGraphicFramePr/>
          <p:nvPr/>
        </p:nvGraphicFramePr>
        <p:xfrm>
          <a:off x="5055152" y="1615108"/>
          <a:ext cx="5767456" cy="372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8979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/>
            </a:endParaRPr>
          </a:p>
        </p:txBody>
      </p:sp>
      <p:pic>
        <p:nvPicPr>
          <p:cNvPr id="211" name="Picture 3">
            <a:extLst>
              <a:ext uri="{FF2B5EF4-FFF2-40B4-BE49-F238E27FC236}">
                <a16:creationId xmlns:a16="http://schemas.microsoft.com/office/drawing/2014/main" id="{B546479B-B74D-D7F1-80B4-71FBFC35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0" b="409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/>
            </a:endParaRPr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7DC079-5377-95FE-6BC2-15E7DA051AD9}"/>
              </a:ext>
            </a:extLst>
          </p:cNvPr>
          <p:cNvSpPr txBox="1"/>
          <p:nvPr/>
        </p:nvSpPr>
        <p:spPr>
          <a:xfrm>
            <a:off x="8407400" y="3890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>
              <a:latin typeface="Arial Nova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E09638D-E83F-43F6-69C7-A8B27476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786" y="1413942"/>
            <a:ext cx="3308041" cy="134537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3200" b="1">
                <a:latin typeface="Arial Nova"/>
                <a:ea typeface="+mn-lt"/>
                <a:cs typeface="+mn-lt"/>
              </a:rPr>
              <a:t>Innovation in 2022 and beyond</a:t>
            </a:r>
            <a:endParaRPr lang="en-US">
              <a:latin typeface="Arial Nova"/>
            </a:endParaRPr>
          </a:p>
        </p:txBody>
      </p:sp>
      <p:graphicFrame>
        <p:nvGraphicFramePr>
          <p:cNvPr id="237" name="TextBox 1">
            <a:extLst>
              <a:ext uri="{FF2B5EF4-FFF2-40B4-BE49-F238E27FC236}">
                <a16:creationId xmlns:a16="http://schemas.microsoft.com/office/drawing/2014/main" id="{20C97935-9423-541E-35FD-957FB435DA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3012414"/>
              </p:ext>
            </p:extLst>
          </p:nvPr>
        </p:nvGraphicFramePr>
        <p:xfrm>
          <a:off x="4092625" y="1615108"/>
          <a:ext cx="7244054" cy="4027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114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EE2BC33-F8B8-4768-AE46-E7CF6E3D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5EB5AC-4150-4206-9DBE-37DD0EBF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D1DF84D-71E8-F9BE-8F19-0D50F58A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7" b="78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4C6DA42-0434-029C-72C8-E2AAF6B37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957" y="612912"/>
            <a:ext cx="4632738" cy="4464414"/>
          </a:xfrm>
          <a:gradFill>
            <a:gsLst>
              <a:gs pos="100000">
                <a:schemeClr val="tx1">
                  <a:alpha val="0"/>
                </a:schemeClr>
              </a:gs>
              <a:gs pos="17000">
                <a:srgbClr val="D6D1CE"/>
              </a:gs>
            </a:gsLst>
            <a:lin ang="0" scaled="0"/>
          </a:gra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rial Nova"/>
                <a:cs typeface="Arial"/>
              </a:rPr>
              <a:t>Our work, investment and delivery through the R&amp;D and Innovation teams will continue to ensure we're providing excellent healthcare now and in the future for our whole community.</a:t>
            </a: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64A04EFC-16AA-D657-7BD7-DD9CE5CB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911" y="383398"/>
            <a:ext cx="2743200" cy="701298"/>
          </a:xfrm>
          <a:prstGeom prst="rect">
            <a:avLst/>
          </a:prstGeom>
        </p:spPr>
      </p:pic>
      <p:sp>
        <p:nvSpPr>
          <p:cNvPr id="7" name="Content Placeholder 25">
            <a:extLst>
              <a:ext uri="{FF2B5EF4-FFF2-40B4-BE49-F238E27FC236}">
                <a16:creationId xmlns:a16="http://schemas.microsoft.com/office/drawing/2014/main" id="{CB5360FC-937D-4D75-8D43-84B2E283CCB4}"/>
              </a:ext>
            </a:extLst>
          </p:cNvPr>
          <p:cNvSpPr txBox="1">
            <a:spLocks/>
          </p:cNvSpPr>
          <p:nvPr/>
        </p:nvSpPr>
        <p:spPr>
          <a:xfrm>
            <a:off x="6424863" y="4391526"/>
            <a:ext cx="5352248" cy="208307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5000">
                <a:srgbClr val="D6D1CE"/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marL="274320" indent="-27432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SzPct val="8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6344" indent="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Tx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0080" indent="-182880" algn="l" defTabSz="914400" rtl="0" eaLnBrk="1" latinLnBrk="0" hangingPunct="1">
              <a:lnSpc>
                <a:spcPct val="130000"/>
              </a:lnSpc>
              <a:spcBef>
                <a:spcPts val="500"/>
              </a:spcBef>
              <a:buSzPct val="85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FFFF"/>
                </a:solidFill>
                <a:latin typeface="Arial Nova"/>
                <a:cs typeface="Arial"/>
              </a:rPr>
              <a:t>ESNEFT R&amp;D + Innovation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FFFFFF"/>
                </a:solidFill>
                <a:latin typeface="Arial Nova"/>
                <a:cs typeface="Arial"/>
              </a:rPr>
              <a:t>Get involved: </a:t>
            </a:r>
            <a:r>
              <a:rPr lang="en-US" sz="3200" b="1" i="1" dirty="0">
                <a:solidFill>
                  <a:srgbClr val="FFFFFF"/>
                </a:solidFill>
                <a:latin typeface="Arial Nova"/>
                <a:cs typeface="Arial"/>
              </a:rPr>
              <a:t>change lives</a:t>
            </a:r>
          </a:p>
        </p:txBody>
      </p:sp>
    </p:spTree>
    <p:extLst>
      <p:ext uri="{BB962C8B-B14F-4D97-AF65-F5344CB8AC3E}">
        <p14:creationId xmlns:p14="http://schemas.microsoft.com/office/powerpoint/2010/main" val="298564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EE2BC33-F8B8-4768-AE46-E7CF6E3D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5EB5AC-4150-4206-9DBE-37DD0EBF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8D1DF84D-71E8-F9BE-8F19-0D50F58A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7865" b="78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4C6DA42-0434-029C-72C8-E2AAF6B37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4648" y="2429435"/>
            <a:ext cx="3826565" cy="4064001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Arial Nova"/>
                <a:cs typeface="Arial"/>
              </a:rPr>
              <a:t>In 2021-22 our Research &amp; Development and Innovation teams have continued to develop, grow, invest, </a:t>
            </a:r>
            <a:br>
              <a:rPr lang="en-US" sz="2800" b="1" dirty="0">
                <a:solidFill>
                  <a:srgbClr val="FFFFFF"/>
                </a:solidFill>
                <a:latin typeface="Arial Nova"/>
                <a:cs typeface="Arial"/>
              </a:rPr>
            </a:br>
            <a:r>
              <a:rPr lang="en-US" sz="2800" b="1" dirty="0">
                <a:solidFill>
                  <a:srgbClr val="FFFFFF"/>
                </a:solidFill>
                <a:latin typeface="Arial Nova"/>
                <a:cs typeface="Arial"/>
              </a:rPr>
              <a:t>collaborate and plan for the future.</a:t>
            </a:r>
            <a:endParaRPr lang="en-US" dirty="0"/>
          </a:p>
        </p:txBody>
      </p:sp>
      <p:pic>
        <p:nvPicPr>
          <p:cNvPr id="13" name="Picture 13" descr="Logo&#10;&#10;Description automatically generated">
            <a:extLst>
              <a:ext uri="{FF2B5EF4-FFF2-40B4-BE49-F238E27FC236}">
                <a16:creationId xmlns:a16="http://schemas.microsoft.com/office/drawing/2014/main" id="{3A97FAC3-04A1-11D4-B1A5-15F4C860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0" y="360000"/>
            <a:ext cx="2743200" cy="7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9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" name="Picture 3">
            <a:extLst>
              <a:ext uri="{FF2B5EF4-FFF2-40B4-BE49-F238E27FC236}">
                <a16:creationId xmlns:a16="http://schemas.microsoft.com/office/drawing/2014/main" id="{B546479B-B74D-D7F1-80B4-71FBFC35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0" b="409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7DC079-5377-95FE-6BC2-15E7DA051AD9}"/>
              </a:ext>
            </a:extLst>
          </p:cNvPr>
          <p:cNvSpPr txBox="1"/>
          <p:nvPr/>
        </p:nvSpPr>
        <p:spPr>
          <a:xfrm>
            <a:off x="8407400" y="3890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E09638D-E83F-43F6-69C7-A8B27476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787" y="1413942"/>
            <a:ext cx="3106210" cy="29632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3200" b="1" dirty="0">
                <a:latin typeface="Arial Nova"/>
                <a:ea typeface="+mn-lt"/>
                <a:cs typeface="+mn-lt"/>
              </a:rPr>
              <a:t>R&amp;D has many </a:t>
            </a:r>
            <a:endParaRPr lang="en-GB" sz="3200" dirty="0">
              <a:latin typeface="Arial Nova"/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en-GB" sz="3200" b="1" dirty="0">
                <a:latin typeface="Arial Nova"/>
                <a:ea typeface="+mn-lt"/>
                <a:cs typeface="+mn-lt"/>
              </a:rPr>
              <a:t>achievements </a:t>
            </a:r>
            <a:endParaRPr lang="en-GB" sz="3200" dirty="0">
              <a:latin typeface="Arial Nova"/>
              <a:ea typeface="+mn-lt"/>
              <a:cs typeface="+mn-lt"/>
            </a:endParaRPr>
          </a:p>
          <a:p>
            <a:pPr>
              <a:lnSpc>
                <a:spcPct val="110000"/>
              </a:lnSpc>
            </a:pPr>
            <a:r>
              <a:rPr lang="en-GB" sz="3200" b="1" dirty="0">
                <a:latin typeface="Arial Nova"/>
                <a:ea typeface="+mn-lt"/>
                <a:cs typeface="+mn-lt"/>
              </a:rPr>
              <a:t>from the last year</a:t>
            </a:r>
          </a:p>
        </p:txBody>
      </p:sp>
      <p:pic>
        <p:nvPicPr>
          <p:cNvPr id="3" name="Online Media 2" title="New research video">
            <a:hlinkClick r:id="" action="ppaction://media"/>
            <a:extLst>
              <a:ext uri="{FF2B5EF4-FFF2-40B4-BE49-F238E27FC236}">
                <a16:creationId xmlns:a16="http://schemas.microsoft.com/office/drawing/2014/main" id="{9D7D87BB-2162-FBA7-5B0A-63489837F5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84089" y="1694938"/>
            <a:ext cx="6138273" cy="34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40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" name="Picture 3">
            <a:extLst>
              <a:ext uri="{FF2B5EF4-FFF2-40B4-BE49-F238E27FC236}">
                <a16:creationId xmlns:a16="http://schemas.microsoft.com/office/drawing/2014/main" id="{B546479B-B74D-D7F1-80B4-71FBFC35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0" b="409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7DC079-5377-95FE-6BC2-15E7DA051AD9}"/>
              </a:ext>
            </a:extLst>
          </p:cNvPr>
          <p:cNvSpPr txBox="1"/>
          <p:nvPr/>
        </p:nvSpPr>
        <p:spPr>
          <a:xfrm>
            <a:off x="8407400" y="3890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b="1">
              <a:latin typeface="Arial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E09638D-E83F-43F6-69C7-A8B27476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3786" y="1413942"/>
            <a:ext cx="3308041" cy="1345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3200" b="1">
                <a:latin typeface="Arial Nova"/>
                <a:ea typeface="+mn-lt"/>
                <a:cs typeface="+mn-lt"/>
              </a:rPr>
              <a:t>...and also</a:t>
            </a:r>
          </a:p>
        </p:txBody>
      </p:sp>
      <p:graphicFrame>
        <p:nvGraphicFramePr>
          <p:cNvPr id="229" name="TextBox 1">
            <a:extLst>
              <a:ext uri="{FF2B5EF4-FFF2-40B4-BE49-F238E27FC236}">
                <a16:creationId xmlns:a16="http://schemas.microsoft.com/office/drawing/2014/main" id="{C7FD4A83-44CC-5F5F-CD44-F8C77DE9B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2551180"/>
              </p:ext>
            </p:extLst>
          </p:nvPr>
        </p:nvGraphicFramePr>
        <p:xfrm>
          <a:off x="5055152" y="1615108"/>
          <a:ext cx="5767456" cy="372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57451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EE2BC33-F8B8-4768-AE46-E7CF6E3D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5EB5AC-4150-4206-9DBE-37DD0EBF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D1DF84D-71E8-F9BE-8F19-0D50F58A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4C6DA42-0434-029C-72C8-E2AAF6B37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8694" y="1452282"/>
            <a:ext cx="7104937" cy="4997415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3200" b="1" dirty="0">
                <a:latin typeface="Arial Nova"/>
                <a:cs typeface="Arial"/>
              </a:rPr>
              <a:t>COVID-19 research has included work on the </a:t>
            </a:r>
            <a:r>
              <a:rPr lang="en-US" sz="3200" b="1" dirty="0" err="1">
                <a:latin typeface="Arial Nova"/>
                <a:cs typeface="Arial"/>
              </a:rPr>
              <a:t>Novavax</a:t>
            </a:r>
            <a:r>
              <a:rPr lang="en-US" sz="3200" b="1" dirty="0">
                <a:latin typeface="Arial Nova"/>
                <a:cs typeface="Arial"/>
              </a:rPr>
              <a:t> vaccine trial, the RECOVERY study, the SIREN study, </a:t>
            </a:r>
            <a:r>
              <a:rPr lang="en-US" sz="3200" b="1" dirty="0" err="1">
                <a:latin typeface="Arial Nova"/>
                <a:cs typeface="Arial"/>
              </a:rPr>
              <a:t>GenOMICC</a:t>
            </a:r>
            <a:r>
              <a:rPr lang="en-US" sz="3200" b="1" dirty="0">
                <a:latin typeface="Arial Nova"/>
                <a:cs typeface="Arial"/>
              </a:rPr>
              <a:t> study and the Long COVID study. </a:t>
            </a:r>
            <a:br>
              <a:rPr lang="en-US" sz="3200" b="1" dirty="0">
                <a:latin typeface="Arial Nova"/>
                <a:cs typeface="Arial"/>
              </a:rPr>
            </a:br>
            <a:r>
              <a:rPr lang="en-US" sz="3200" b="1" dirty="0">
                <a:latin typeface="Arial Nova"/>
                <a:cs typeface="Arial"/>
              </a:rPr>
              <a:t>Many are still ongoing.</a:t>
            </a:r>
            <a:endParaRPr lang="en-US" b="1" dirty="0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C1567570-4E34-5443-F07B-E261AE79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0" y="360000"/>
            <a:ext cx="2743200" cy="7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" name="Picture 3">
            <a:extLst>
              <a:ext uri="{FF2B5EF4-FFF2-40B4-BE49-F238E27FC236}">
                <a16:creationId xmlns:a16="http://schemas.microsoft.com/office/drawing/2014/main" id="{B546479B-B74D-D7F1-80B4-71FBFC35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0" b="409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7DC079-5377-95FE-6BC2-15E7DA051AD9}"/>
              </a:ext>
            </a:extLst>
          </p:cNvPr>
          <p:cNvSpPr txBox="1"/>
          <p:nvPr/>
        </p:nvSpPr>
        <p:spPr>
          <a:xfrm>
            <a:off x="8407400" y="3890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E09638D-E83F-43F6-69C7-A8B27476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628" y="3346515"/>
            <a:ext cx="3586900" cy="2204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10000"/>
              </a:lnSpc>
            </a:pPr>
            <a:r>
              <a:rPr lang="en-GB" sz="3200" b="1" dirty="0">
                <a:latin typeface="Arial Nova"/>
                <a:ea typeface="+mn-lt"/>
                <a:cs typeface="+mn-lt"/>
              </a:rPr>
              <a:t>Celebrating and acknowledging our Research teams</a:t>
            </a: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B3088049-5D3F-3643-26F8-B440577D1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000" y="1152000"/>
            <a:ext cx="2743200" cy="701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6" y="891486"/>
            <a:ext cx="5075027" cy="50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0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E906F54D-04EF-4345-A564-7A7B57B6C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1" name="Picture 3">
            <a:extLst>
              <a:ext uri="{FF2B5EF4-FFF2-40B4-BE49-F238E27FC236}">
                <a16:creationId xmlns:a16="http://schemas.microsoft.com/office/drawing/2014/main" id="{B546479B-B74D-D7F1-80B4-71FBFC351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10" b="4090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4A63FA5D-402E-473D-AF05-018BE28B2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3"/>
            <a:ext cx="10667999" cy="5333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B20D3D82-8B25-4DD9-9924-4CEAD450C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1206" y="4572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E7DC079-5377-95FE-6BC2-15E7DA051AD9}"/>
              </a:ext>
            </a:extLst>
          </p:cNvPr>
          <p:cNvSpPr txBox="1"/>
          <p:nvPr/>
        </p:nvSpPr>
        <p:spPr>
          <a:xfrm>
            <a:off x="8407400" y="389061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>
              <a:latin typeface="Arial"/>
              <a:cs typeface="Arial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E09638D-E83F-43F6-69C7-A8B274761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0293" y="3171213"/>
            <a:ext cx="4166646" cy="251314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r">
              <a:lnSpc>
                <a:spcPct val="110000"/>
              </a:lnSpc>
            </a:pPr>
            <a:r>
              <a:rPr lang="en-GB" sz="3200" b="1" dirty="0">
                <a:latin typeface="Arial Nova"/>
                <a:ea typeface="+mn-lt"/>
                <a:cs typeface="+mn-lt"/>
              </a:rPr>
              <a:t>Innovation has continued to develop, adjust and move forward despite the pandemic</a:t>
            </a: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B3088049-5D3F-3643-26F8-B440577D1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000" y="1152000"/>
            <a:ext cx="2743200" cy="701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10" y="953458"/>
            <a:ext cx="4910013" cy="49100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F36B79-13F4-4482-AED0-F4833C3A4D5E}"/>
              </a:ext>
            </a:extLst>
          </p:cNvPr>
          <p:cNvGrpSpPr/>
          <p:nvPr/>
        </p:nvGrpSpPr>
        <p:grpSpPr>
          <a:xfrm>
            <a:off x="1620592" y="953457"/>
            <a:ext cx="4910013" cy="4910013"/>
            <a:chOff x="768765" y="973993"/>
            <a:chExt cx="4910013" cy="49100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E84791-958E-4B49-8976-215660371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65" y="973993"/>
              <a:ext cx="4910013" cy="4910013"/>
            </a:xfrm>
            <a:prstGeom prst="rect">
              <a:avLst/>
            </a:prstGeom>
          </p:spPr>
        </p:pic>
        <p:pic>
          <p:nvPicPr>
            <p:cNvPr id="12" name="Picture 11" descr="A picture containing person, suit, person, standing&#10;&#10;Description automatically generated">
              <a:extLst>
                <a:ext uri="{FF2B5EF4-FFF2-40B4-BE49-F238E27FC236}">
                  <a16:creationId xmlns:a16="http://schemas.microsoft.com/office/drawing/2014/main" id="{968A5783-C106-43DC-B5FE-92FD34926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45"/>
            <a:stretch/>
          </p:blipFill>
          <p:spPr>
            <a:xfrm>
              <a:off x="3262245" y="3477986"/>
              <a:ext cx="2330321" cy="2307771"/>
            </a:xfrm>
            <a:prstGeom prst="roundRect">
              <a:avLst>
                <a:gd name="adj" fmla="val 2159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061014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EE2BC33-F8B8-4768-AE46-E7CF6E3D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5EB5AC-4150-4206-9DBE-37DD0EBF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D1DF84D-71E8-F9BE-8F19-0D50F58A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7" b="78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4C6DA42-0434-029C-72C8-E2AAF6B37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888" y="2111030"/>
            <a:ext cx="3832085" cy="4362173"/>
          </a:xfrm>
        </p:spPr>
        <p:txBody>
          <a:bodyPr anchor="ctr">
            <a:normAutofit lnSpcReduction="10000"/>
          </a:bodyPr>
          <a:lstStyle/>
          <a:p>
            <a:pPr marL="0" indent="0" algn="r">
              <a:buNone/>
            </a:pPr>
            <a:r>
              <a:rPr lang="en-US" sz="3200" b="1" dirty="0">
                <a:latin typeface="Arial Nova"/>
                <a:ea typeface="+mn-lt"/>
                <a:cs typeface="+mn-lt"/>
              </a:rPr>
              <a:t>Our mission:</a:t>
            </a:r>
            <a:br>
              <a:rPr lang="en-US" sz="3200" b="1" dirty="0">
                <a:latin typeface="Arial Nova"/>
                <a:ea typeface="+mn-lt"/>
                <a:cs typeface="+mn-lt"/>
              </a:rPr>
            </a:br>
            <a:r>
              <a:rPr lang="en-US" sz="3200" b="1" dirty="0">
                <a:latin typeface="Arial Nova"/>
                <a:ea typeface="+mn-lt"/>
                <a:cs typeface="+mn-lt"/>
              </a:rPr>
              <a:t>"To introduce, encourage and support innovation in practice and technology to improve care.”</a:t>
            </a:r>
            <a:endParaRPr lang="en-US" sz="3200" b="1" dirty="0">
              <a:latin typeface="Arial Nova"/>
              <a:cs typeface="Arial"/>
            </a:endParaRP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C1567570-4E34-5443-F07B-E261AE79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697" y="447239"/>
            <a:ext cx="2743200" cy="7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36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EE2BC33-F8B8-4768-AE46-E7CF6E3D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5EB5AC-4150-4206-9DBE-37DD0EBFB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D1DF84D-71E8-F9BE-8F19-0D50F58A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0" b="277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B4C6DA42-0434-029C-72C8-E2AAF6B37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973084"/>
            <a:ext cx="6923773" cy="5788660"/>
          </a:xfrm>
          <a:gradFill>
            <a:gsLst>
              <a:gs pos="100000">
                <a:schemeClr val="tx1">
                  <a:alpha val="0"/>
                </a:schemeClr>
              </a:gs>
              <a:gs pos="89000">
                <a:srgbClr val="D9DEE2">
                  <a:alpha val="68000"/>
                </a:srgbClr>
              </a:gs>
            </a:gsLst>
            <a:lin ang="0" scaled="0"/>
          </a:gra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Robotic surgery and The Institute for Excellence in</a:t>
            </a:r>
            <a:b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</a:b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Robotic Surgery (TIERS) with ARU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Advanced skills &amp; simulation training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Digital histopathology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SmartCare for safety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Artificial Intelligence: </a:t>
            </a:r>
            <a:r>
              <a:rPr lang="en-US" b="1" dirty="0" err="1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Brainomix</a:t>
            </a: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,</a:t>
            </a:r>
            <a:b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</a:br>
            <a:r>
              <a:rPr lang="en-US" b="1" dirty="0" err="1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HeartFlow</a:t>
            </a: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, C2AI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Industry partnership: BT, </a:t>
            </a:r>
            <a:r>
              <a:rPr lang="en-US" b="1" dirty="0" err="1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QureAI</a:t>
            </a: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MindSett</a:t>
            </a: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, J&amp;J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University partnerships and international Clinical Fellowships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Individual innovator projects – innovation vouchers &amp; fellowships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Accreditation for Apprenticeship Training &amp; Community Diagnostic Training Academy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Faculty of Education &amp; Innovation Centre proposals</a:t>
            </a:r>
            <a:endParaRPr lang="en-US" b="1" dirty="0">
              <a:solidFill>
                <a:schemeClr val="bg1"/>
              </a:solidFill>
              <a:latin typeface="Arial Nova"/>
            </a:endParaRP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C1567570-4E34-5443-F07B-E261AE793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420" y="493729"/>
            <a:ext cx="2743200" cy="701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5D62C4-E300-8707-676F-2546FD819248}"/>
              </a:ext>
            </a:extLst>
          </p:cNvPr>
          <p:cNvSpPr txBox="1"/>
          <p:nvPr/>
        </p:nvSpPr>
        <p:spPr>
          <a:xfrm>
            <a:off x="487680" y="459364"/>
            <a:ext cx="51143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ova"/>
                <a:ea typeface="+mn-lt"/>
                <a:cs typeface="+mn-lt"/>
              </a:rPr>
              <a:t>Innovation's achievements:</a:t>
            </a:r>
            <a:r>
              <a:rPr lang="en-US" sz="2800" b="1" dirty="0">
                <a:latin typeface="Arial Nova"/>
                <a:ea typeface="+mn-lt"/>
                <a:cs typeface="+mn-lt"/>
              </a:rPr>
              <a:t> </a:t>
            </a:r>
            <a:endParaRPr lang="en-US" sz="2800" dirty="0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306249468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LightSeedLeftStep">
      <a:dk1>
        <a:srgbClr val="000000"/>
      </a:dk1>
      <a:lt1>
        <a:srgbClr val="FFFFFF"/>
      </a:lt1>
      <a:dk2>
        <a:srgbClr val="242A41"/>
      </a:dk2>
      <a:lt2>
        <a:srgbClr val="E8E7E2"/>
      </a:lt2>
      <a:accent1>
        <a:srgbClr val="96A0C6"/>
      </a:accent1>
      <a:accent2>
        <a:srgbClr val="7FA3BA"/>
      </a:accent2>
      <a:accent3>
        <a:srgbClr val="82ACAA"/>
      </a:accent3>
      <a:accent4>
        <a:srgbClr val="77AE95"/>
      </a:accent4>
      <a:accent5>
        <a:srgbClr val="84AF89"/>
      </a:accent5>
      <a:accent6>
        <a:srgbClr val="87AF78"/>
      </a:accent6>
      <a:hlink>
        <a:srgbClr val="8D8256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</TotalTime>
  <Words>547</Words>
  <Application>Microsoft Office PowerPoint</Application>
  <PresentationFormat>Widescreen</PresentationFormat>
  <Paragraphs>88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Nova</vt:lpstr>
      <vt:lpstr>Calibri</vt:lpstr>
      <vt:lpstr>Trade Gothic Next Cond</vt:lpstr>
      <vt:lpstr>Trade Gothic Next Light</vt:lpstr>
      <vt:lpstr>Wingdings</vt:lpstr>
      <vt:lpstr>PortalVTI</vt:lpstr>
      <vt:lpstr>Research &amp; Development + Innovation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Shane</dc:creator>
  <cp:lastModifiedBy>Brammer, Chris</cp:lastModifiedBy>
  <cp:revision>45</cp:revision>
  <dcterms:created xsi:type="dcterms:W3CDTF">2022-08-23T21:58:27Z</dcterms:created>
  <dcterms:modified xsi:type="dcterms:W3CDTF">2022-09-02T14:46:41Z</dcterms:modified>
</cp:coreProperties>
</file>